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Override PartName="/ppt/diagrams/quickStyle1.xml" ContentType="application/vnd.openxmlformats-officedocument.drawingml.diagramStyle+xml"/>
  <Override PartName="/ppt/diagrams/drawing39.xml" ContentType="application/vnd.ms-office.drawingml.diagramDrawing+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01" r:id="rId1"/>
  </p:sldMasterIdLst>
  <p:notesMasterIdLst>
    <p:notesMasterId r:id="rId21"/>
  </p:notesMasterIdLst>
  <p:sldIdLst>
    <p:sldId id="446" r:id="rId2"/>
    <p:sldId id="410" r:id="rId3"/>
    <p:sldId id="411" r:id="rId4"/>
    <p:sldId id="360" r:id="rId5"/>
    <p:sldId id="374" r:id="rId6"/>
    <p:sldId id="376" r:id="rId7"/>
    <p:sldId id="383" r:id="rId8"/>
    <p:sldId id="441" r:id="rId9"/>
    <p:sldId id="442" r:id="rId10"/>
    <p:sldId id="443" r:id="rId11"/>
    <p:sldId id="444" r:id="rId12"/>
    <p:sldId id="445" r:id="rId13"/>
    <p:sldId id="448" r:id="rId14"/>
    <p:sldId id="449" r:id="rId15"/>
    <p:sldId id="450" r:id="rId16"/>
    <p:sldId id="451" r:id="rId17"/>
    <p:sldId id="452" r:id="rId18"/>
    <p:sldId id="453" r:id="rId19"/>
    <p:sldId id="427" r:id="rId20"/>
  </p:sldIdLst>
  <p:sldSz cx="12192000" cy="6858000"/>
  <p:notesSz cx="6858000" cy="9144000"/>
  <p:custDataLst>
    <p:tags r:id="rId22"/>
  </p:custDataLst>
  <p:defaultTextStyle>
    <a:defPPr>
      <a:defRPr lang="en-US"/>
    </a:defPPr>
    <a:lvl1pPr algn="l" defTabSz="457200"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1pPr>
    <a:lvl2pPr marL="457200" algn="l" defTabSz="457200"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2pPr>
    <a:lvl3pPr marL="914400" algn="l" defTabSz="457200"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3pPr>
    <a:lvl4pPr marL="1371600" algn="l" defTabSz="457200"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4pPr>
    <a:lvl5pPr marL="1828800" algn="l" defTabSz="457200" rtl="0" eaLnBrk="0" fontAlgn="base" hangingPunct="0">
      <a:spcBef>
        <a:spcPct val="0"/>
      </a:spcBef>
      <a:spcAft>
        <a:spcPct val="0"/>
      </a:spcAft>
      <a:defRPr kern="1200">
        <a:solidFill>
          <a:schemeClr val="tx1"/>
        </a:solidFill>
        <a:latin typeface="Times New Roman" panose="02020603050405020304" pitchFamily="18" charset="0"/>
        <a:ea typeface="+mn-ea"/>
        <a:cs typeface="+mn-cs"/>
      </a:defRPr>
    </a:lvl5pPr>
    <a:lvl6pPr marL="2286000" algn="l" defTabSz="914400" rtl="0" eaLnBrk="1" latinLnBrk="0" hangingPunct="1">
      <a:defRPr kern="1200">
        <a:solidFill>
          <a:schemeClr val="tx1"/>
        </a:solidFill>
        <a:latin typeface="Times New Roman" panose="02020603050405020304" pitchFamily="18" charset="0"/>
        <a:ea typeface="+mn-ea"/>
        <a:cs typeface="+mn-cs"/>
      </a:defRPr>
    </a:lvl6pPr>
    <a:lvl7pPr marL="2743200" algn="l" defTabSz="914400" rtl="0" eaLnBrk="1" latinLnBrk="0" hangingPunct="1">
      <a:defRPr kern="1200">
        <a:solidFill>
          <a:schemeClr val="tx1"/>
        </a:solidFill>
        <a:latin typeface="Times New Roman" panose="02020603050405020304" pitchFamily="18" charset="0"/>
        <a:ea typeface="+mn-ea"/>
        <a:cs typeface="+mn-cs"/>
      </a:defRPr>
    </a:lvl7pPr>
    <a:lvl8pPr marL="3200400" algn="l" defTabSz="914400" rtl="0" eaLnBrk="1" latinLnBrk="0" hangingPunct="1">
      <a:defRPr kern="1200">
        <a:solidFill>
          <a:schemeClr val="tx1"/>
        </a:solidFill>
        <a:latin typeface="Times New Roman" panose="02020603050405020304" pitchFamily="18" charset="0"/>
        <a:ea typeface="+mn-ea"/>
        <a:cs typeface="+mn-cs"/>
      </a:defRPr>
    </a:lvl8pPr>
    <a:lvl9pPr marL="3657600" algn="l" defTabSz="914400" rtl="0" eaLnBrk="1" latinLnBrk="0" hangingPunct="1">
      <a:defRPr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5B97D5"/>
    <a:srgbClr val="2602BE"/>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21155" autoAdjust="0"/>
    <p:restoredTop sz="94660"/>
  </p:normalViewPr>
  <p:slideViewPr>
    <p:cSldViewPr>
      <p:cViewPr varScale="1">
        <p:scale>
          <a:sx n="72" d="100"/>
          <a:sy n="72" d="100"/>
        </p:scale>
        <p:origin x="-120" y="-696"/>
      </p:cViewPr>
      <p:guideLst>
        <p:guide orient="horz" pos="2160"/>
        <p:guide pos="384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 Id="rId69"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245107A-CABF-4B87-A5D6-5E066773EB0A}" type="doc">
      <dgm:prSet loTypeId="urn:microsoft.com/office/officeart/2005/8/layout/vList5" loCatId="list" qsTypeId="urn:microsoft.com/office/officeart/2005/8/quickstyle/3d3" qsCatId="3D" csTypeId="urn:microsoft.com/office/officeart/2005/8/colors/accent1_2" csCatId="accent1"/>
      <dgm:spPr/>
      <dgm:t>
        <a:bodyPr/>
        <a:lstStyle/>
        <a:p>
          <a:endParaRPr lang="en-US"/>
        </a:p>
      </dgm:t>
    </dgm:pt>
    <dgm:pt modelId="{E74ED735-EC0C-4D16-B52A-C73803522479}">
      <dgm:prSet/>
      <dgm:spPr/>
      <dgm:t>
        <a:bodyPr/>
        <a:lstStyle/>
        <a:p>
          <a:pPr rtl="0"/>
          <a:r>
            <a:rPr lang="en-US"/>
            <a:t>THANK YOU.</a:t>
          </a:r>
        </a:p>
      </dgm:t>
    </dgm:pt>
    <dgm:pt modelId="{0D5E0248-6181-4D3B-BBA2-7DB2288530A3}" type="parTrans" cxnId="{5DBC8CC4-4830-4A52-8FE5-72A105BDAD3A}">
      <dgm:prSet/>
      <dgm:spPr/>
      <dgm:t>
        <a:bodyPr/>
        <a:lstStyle/>
        <a:p>
          <a:endParaRPr lang="en-US"/>
        </a:p>
      </dgm:t>
    </dgm:pt>
    <dgm:pt modelId="{D528AE48-E0AA-4B1E-B6A2-0F0B7951445A}" type="sibTrans" cxnId="{5DBC8CC4-4830-4A52-8FE5-72A105BDAD3A}">
      <dgm:prSet/>
      <dgm:spPr/>
      <dgm:t>
        <a:bodyPr/>
        <a:lstStyle/>
        <a:p>
          <a:endParaRPr lang="en-US"/>
        </a:p>
      </dgm:t>
    </dgm:pt>
    <dgm:pt modelId="{D3B2D294-1C25-48FB-B0F4-F18CD6D5F24D}" type="pres">
      <dgm:prSet presAssocID="{1245107A-CABF-4B87-A5D6-5E066773EB0A}" presName="Name0" presStyleCnt="0">
        <dgm:presLayoutVars>
          <dgm:dir/>
          <dgm:animLvl val="lvl"/>
          <dgm:resizeHandles val="exact"/>
        </dgm:presLayoutVars>
      </dgm:prSet>
      <dgm:spPr/>
      <dgm:t>
        <a:bodyPr/>
        <a:lstStyle/>
        <a:p>
          <a:endParaRPr lang="en-US"/>
        </a:p>
      </dgm:t>
    </dgm:pt>
    <dgm:pt modelId="{E63D9586-724B-4D00-949C-43B1CC49405C}" type="pres">
      <dgm:prSet presAssocID="{E74ED735-EC0C-4D16-B52A-C73803522479}" presName="linNode" presStyleCnt="0"/>
      <dgm:spPr/>
    </dgm:pt>
    <dgm:pt modelId="{BE550B72-91DB-4F0B-AFF6-87D0568B3DE3}" type="pres">
      <dgm:prSet presAssocID="{E74ED735-EC0C-4D16-B52A-C73803522479}" presName="parentText" presStyleLbl="node1" presStyleIdx="0" presStyleCnt="1">
        <dgm:presLayoutVars>
          <dgm:chMax val="1"/>
          <dgm:bulletEnabled val="1"/>
        </dgm:presLayoutVars>
      </dgm:prSet>
      <dgm:spPr/>
      <dgm:t>
        <a:bodyPr/>
        <a:lstStyle/>
        <a:p>
          <a:endParaRPr lang="en-US"/>
        </a:p>
      </dgm:t>
    </dgm:pt>
  </dgm:ptLst>
  <dgm:cxnLst>
    <dgm:cxn modelId="{5DBC8CC4-4830-4A52-8FE5-72A105BDAD3A}" srcId="{1245107A-CABF-4B87-A5D6-5E066773EB0A}" destId="{E74ED735-EC0C-4D16-B52A-C73803522479}" srcOrd="0" destOrd="0" parTransId="{0D5E0248-6181-4D3B-BBA2-7DB2288530A3}" sibTransId="{D528AE48-E0AA-4B1E-B6A2-0F0B7951445A}"/>
    <dgm:cxn modelId="{15589268-0092-4D9E-A86C-B5138102D35E}" type="presOf" srcId="{1245107A-CABF-4B87-A5D6-5E066773EB0A}" destId="{D3B2D294-1C25-48FB-B0F4-F18CD6D5F24D}" srcOrd="0" destOrd="0" presId="urn:microsoft.com/office/officeart/2005/8/layout/vList5"/>
    <dgm:cxn modelId="{9525569F-FB34-4572-8806-1AE442B97889}" type="presOf" srcId="{E74ED735-EC0C-4D16-B52A-C73803522479}" destId="{BE550B72-91DB-4F0B-AFF6-87D0568B3DE3}" srcOrd="0" destOrd="0" presId="urn:microsoft.com/office/officeart/2005/8/layout/vList5"/>
    <dgm:cxn modelId="{CF0F0D64-BADD-4D5A-BEC8-B8066F979D14}" type="presParOf" srcId="{D3B2D294-1C25-48FB-B0F4-F18CD6D5F24D}" destId="{E63D9586-724B-4D00-949C-43B1CC49405C}" srcOrd="0" destOrd="0" presId="urn:microsoft.com/office/officeart/2005/8/layout/vList5"/>
    <dgm:cxn modelId="{0904AD39-3661-4562-B82B-575F2FB39BAA}" type="presParOf" srcId="{E63D9586-724B-4D00-949C-43B1CC49405C}" destId="{BE550B72-91DB-4F0B-AFF6-87D0568B3DE3}" srcOrd="0"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843C821-A341-44E8-96F3-FAC0203B81ED}">
      <dsp:nvSpPr>
        <dsp:cNvPr id="0" name=""/>
        <dsp:cNvSpPr/>
      </dsp:nvSpPr>
      <dsp:spPr>
        <a:xfrm rot="10800000">
          <a:off x="996573" y="0"/>
          <a:ext cx="3304087" cy="657364"/>
        </a:xfrm>
        <a:prstGeom prst="homePlat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9879" tIns="83820" rIns="156464" bIns="83820" numCol="1" spcCol="1270" anchor="ctr" anchorCtr="0">
          <a:noAutofit/>
        </a:bodyPr>
        <a:lstStyle/>
        <a:p>
          <a:pPr lvl="0" algn="ctr" defTabSz="977900" rtl="0">
            <a:lnSpc>
              <a:spcPct val="90000"/>
            </a:lnSpc>
            <a:spcBef>
              <a:spcPct val="0"/>
            </a:spcBef>
            <a:spcAft>
              <a:spcPct val="35000"/>
            </a:spcAft>
          </a:pPr>
          <a:r>
            <a:rPr lang="en-US" sz="2200" kern="1200" dirty="0"/>
            <a:t>Curriculum Enrichment</a:t>
          </a:r>
        </a:p>
      </dsp:txBody>
      <dsp:txXfrm rot="10800000">
        <a:off x="996573" y="0"/>
        <a:ext cx="3304087" cy="657364"/>
      </dsp:txXfrm>
    </dsp:sp>
    <dsp:sp modelId="{B852DDA6-EE53-44FB-A702-1ADD315466B1}">
      <dsp:nvSpPr>
        <dsp:cNvPr id="0" name=""/>
        <dsp:cNvSpPr/>
      </dsp:nvSpPr>
      <dsp:spPr>
        <a:xfrm>
          <a:off x="667891" y="0"/>
          <a:ext cx="657364" cy="657364"/>
        </a:xfrm>
        <a:prstGeom prst="ellipse">
          <a:avLst/>
        </a:prstGeom>
        <a:solidFill>
          <a:schemeClr val="accent1">
            <a:tint val="50000"/>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1F97EB4E-CBC9-426D-8E87-9F3CEA7914CC}"/>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IN"/>
          </a:p>
        </p:txBody>
      </p:sp>
      <p:sp>
        <p:nvSpPr>
          <p:cNvPr id="3" name="Date Placeholder 2">
            <a:extLst>
              <a:ext uri="{FF2B5EF4-FFF2-40B4-BE49-F238E27FC236}">
                <a16:creationId xmlns:a16="http://schemas.microsoft.com/office/drawing/2014/main" xmlns="" id="{13429923-E04F-4A0D-8C23-0E495FD446D3}"/>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smtClean="0">
                <a:latin typeface="+mn-lt"/>
              </a:defRPr>
            </a:lvl1pPr>
          </a:lstStyle>
          <a:p>
            <a:pPr>
              <a:defRPr/>
            </a:pPr>
            <a:fld id="{4656324E-F4D5-410E-983F-0446EA5F3C06}" type="datetimeFigureOut">
              <a:rPr lang="en-IN"/>
              <a:pPr>
                <a:defRPr/>
              </a:pPr>
              <a:t>8/14/2018</a:t>
            </a:fld>
            <a:endParaRPr lang="en-IN"/>
          </a:p>
        </p:txBody>
      </p:sp>
      <p:sp>
        <p:nvSpPr>
          <p:cNvPr id="4" name="Slide Image Placeholder 3">
            <a:extLst>
              <a:ext uri="{FF2B5EF4-FFF2-40B4-BE49-F238E27FC236}">
                <a16:creationId xmlns:a16="http://schemas.microsoft.com/office/drawing/2014/main" xmlns="" id="{A43D9788-C67D-4F83-B62B-0FC3D416088B}"/>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IN" noProof="0"/>
          </a:p>
        </p:txBody>
      </p:sp>
      <p:sp>
        <p:nvSpPr>
          <p:cNvPr id="5" name="Notes Placeholder 4">
            <a:extLst>
              <a:ext uri="{FF2B5EF4-FFF2-40B4-BE49-F238E27FC236}">
                <a16:creationId xmlns:a16="http://schemas.microsoft.com/office/drawing/2014/main" xmlns="" id="{8B28C765-1C3D-44F3-AE6B-464ECB44B940}"/>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IN" noProof="0"/>
          </a:p>
        </p:txBody>
      </p:sp>
      <p:sp>
        <p:nvSpPr>
          <p:cNvPr id="6" name="Footer Placeholder 5">
            <a:extLst>
              <a:ext uri="{FF2B5EF4-FFF2-40B4-BE49-F238E27FC236}">
                <a16:creationId xmlns:a16="http://schemas.microsoft.com/office/drawing/2014/main" xmlns="" id="{506605A5-4633-4538-958A-D5B70503DDA5}"/>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IN"/>
          </a:p>
        </p:txBody>
      </p:sp>
      <p:sp>
        <p:nvSpPr>
          <p:cNvPr id="7" name="Slide Number Placeholder 6">
            <a:extLst>
              <a:ext uri="{FF2B5EF4-FFF2-40B4-BE49-F238E27FC236}">
                <a16:creationId xmlns:a16="http://schemas.microsoft.com/office/drawing/2014/main" xmlns="" id="{BB5E1082-D554-4120-B636-BAC9CD12310F}"/>
              </a:ext>
            </a:extLst>
          </p:cNvPr>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1" fontAlgn="auto" hangingPunct="1">
              <a:spcBef>
                <a:spcPts val="0"/>
              </a:spcBef>
              <a:spcAft>
                <a:spcPts val="0"/>
              </a:spcAft>
              <a:defRPr sz="1200" smtClean="0">
                <a:latin typeface="+mn-lt"/>
              </a:defRPr>
            </a:lvl1pPr>
          </a:lstStyle>
          <a:p>
            <a:pPr>
              <a:defRPr/>
            </a:pPr>
            <a:fld id="{CE0B0984-6390-4CFB-A4F1-89C2F411E4EF}" type="slidenum">
              <a:rPr lang="en-IN"/>
              <a:pPr>
                <a:defRPr/>
              </a:pPr>
              <a:t>‹#›</a:t>
            </a:fld>
            <a:endParaRPr lang="en-IN"/>
          </a:p>
        </p:txBody>
      </p:sp>
    </p:spTree>
    <p:extLst>
      <p:ext uri="{BB962C8B-B14F-4D97-AF65-F5344CB8AC3E}">
        <p14:creationId xmlns:p14="http://schemas.microsoft.com/office/powerpoint/2010/main" xmlns="" val="362997663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88183DFD-2F83-4B69-9C44-71B1940FCDB0}"/>
              </a:ext>
            </a:extLst>
          </p:cNvPr>
          <p:cNvSpPr/>
          <p:nvPr/>
        </p:nvSpPr>
        <p:spPr>
          <a:xfrm>
            <a:off x="3177" y="6400800"/>
            <a:ext cx="12188825" cy="457200"/>
          </a:xfrm>
          <a:prstGeom prst="rect">
            <a:avLst/>
          </a:prstGeom>
          <a:ln/>
        </p:spPr>
        <p:style>
          <a:lnRef idx="1">
            <a:schemeClr val="accent4"/>
          </a:lnRef>
          <a:fillRef idx="2">
            <a:schemeClr val="accent4"/>
          </a:fillRef>
          <a:effectRef idx="1">
            <a:schemeClr val="accent4"/>
          </a:effectRef>
          <a:fontRef idx="minor">
            <a:schemeClr val="dk1"/>
          </a:fontRef>
        </p:style>
      </p:sp>
      <p:sp>
        <p:nvSpPr>
          <p:cNvPr id="5" name="Rectangle 4">
            <a:extLst>
              <a:ext uri="{FF2B5EF4-FFF2-40B4-BE49-F238E27FC236}">
                <a16:creationId xmlns:a16="http://schemas.microsoft.com/office/drawing/2014/main" xmlns="" id="{34DBB148-6F8C-40B5-982F-E54B2135293F}"/>
              </a:ext>
            </a:extLst>
          </p:cNvPr>
          <p:cNvSpPr/>
          <p:nvPr/>
        </p:nvSpPr>
        <p:spPr>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a:extLst>
              <a:ext uri="{FF2B5EF4-FFF2-40B4-BE49-F238E27FC236}">
                <a16:creationId xmlns:a16="http://schemas.microsoft.com/office/drawing/2014/main" xmlns="" id="{153C9017-753E-4469-9A77-85F6297210CE}"/>
              </a:ext>
            </a:extLst>
          </p:cNvPr>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1097280" y="758952"/>
            <a:ext cx="10058400" cy="3566160"/>
          </a:xfrm>
        </p:spPr>
        <p:txBody>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3">
            <a:extLst>
              <a:ext uri="{FF2B5EF4-FFF2-40B4-BE49-F238E27FC236}">
                <a16:creationId xmlns:a16="http://schemas.microsoft.com/office/drawing/2014/main" xmlns="" id="{5150E78C-4982-40EA-B0DA-A13AF8268712}"/>
              </a:ext>
            </a:extLst>
          </p:cNvPr>
          <p:cNvSpPr>
            <a:spLocks noGrp="1"/>
          </p:cNvSpPr>
          <p:nvPr>
            <p:ph type="dt" sz="half" idx="10"/>
          </p:nvPr>
        </p:nvSpPr>
        <p:spPr/>
        <p:txBody>
          <a:bodyPr/>
          <a:lstStyle>
            <a:lvl1pPr>
              <a:defRPr/>
            </a:lvl1pPr>
          </a:lstStyle>
          <a:p>
            <a:pPr>
              <a:defRPr/>
            </a:pPr>
            <a:fld id="{D0AF30DC-DB37-496D-99D7-C257AE9D64F4}" type="datetime3">
              <a:rPr lang="en-US" smtClean="0"/>
              <a:pPr>
                <a:defRPr/>
              </a:pPr>
              <a:t>14 August 2018</a:t>
            </a:fld>
            <a:endParaRPr lang="en-US"/>
          </a:p>
        </p:txBody>
      </p:sp>
      <p:sp>
        <p:nvSpPr>
          <p:cNvPr id="8" name="Footer Placeholder 4">
            <a:extLst>
              <a:ext uri="{FF2B5EF4-FFF2-40B4-BE49-F238E27FC236}">
                <a16:creationId xmlns:a16="http://schemas.microsoft.com/office/drawing/2014/main" xmlns="" id="{1EA4DD73-A263-44C1-921F-D85833501C03}"/>
              </a:ext>
            </a:extLst>
          </p:cNvPr>
          <p:cNvSpPr>
            <a:spLocks noGrp="1"/>
          </p:cNvSpPr>
          <p:nvPr>
            <p:ph type="ftr" sz="quarter" idx="11"/>
          </p:nvPr>
        </p:nvSpPr>
        <p:spPr/>
        <p:txBody>
          <a:bodyPr/>
          <a:lstStyle>
            <a:lvl1pPr>
              <a:defRPr/>
            </a:lvl1pPr>
          </a:lstStyle>
          <a:p>
            <a:pPr>
              <a:defRPr/>
            </a:pPr>
            <a:r>
              <a:rPr lang="en-US" smtClean="0"/>
              <a:t>Civil Engineering Department</a:t>
            </a:r>
            <a:endParaRPr lang="en-US"/>
          </a:p>
        </p:txBody>
      </p:sp>
      <p:sp>
        <p:nvSpPr>
          <p:cNvPr id="9" name="Slide Number Placeholder 5">
            <a:extLst>
              <a:ext uri="{FF2B5EF4-FFF2-40B4-BE49-F238E27FC236}">
                <a16:creationId xmlns:a16="http://schemas.microsoft.com/office/drawing/2014/main" xmlns="" id="{9FAFB860-3DF6-4548-AEFF-96C429A16277}"/>
              </a:ext>
            </a:extLst>
          </p:cNvPr>
          <p:cNvSpPr>
            <a:spLocks noGrp="1"/>
          </p:cNvSpPr>
          <p:nvPr>
            <p:ph type="sldNum" sz="quarter" idx="12"/>
          </p:nvPr>
        </p:nvSpPr>
        <p:spPr/>
        <p:txBody>
          <a:bodyPr/>
          <a:lstStyle>
            <a:lvl1pPr>
              <a:defRPr/>
            </a:lvl1pPr>
          </a:lstStyle>
          <a:p>
            <a:pPr>
              <a:defRPr/>
            </a:pPr>
            <a:fld id="{99459C53-F5F0-4665-8ABE-7EDA38C0D79E}" type="slidenum">
              <a:rPr lang="en-US"/>
              <a:pPr>
                <a:defRPr/>
              </a:pPr>
              <a:t>‹#›</a:t>
            </a:fld>
            <a:endParaRPr lang="en-US"/>
          </a:p>
        </p:txBody>
      </p:sp>
    </p:spTree>
    <p:extLst>
      <p:ext uri="{BB962C8B-B14F-4D97-AF65-F5344CB8AC3E}">
        <p14:creationId xmlns:p14="http://schemas.microsoft.com/office/powerpoint/2010/main" xmlns="" val="252714998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47D72304-8372-4E9F-8BC7-44803ED4E4E6}"/>
              </a:ext>
            </a:extLst>
          </p:cNvPr>
          <p:cNvSpPr>
            <a:spLocks noGrp="1"/>
          </p:cNvSpPr>
          <p:nvPr>
            <p:ph type="dt" sz="half" idx="10"/>
          </p:nvPr>
        </p:nvSpPr>
        <p:spPr/>
        <p:txBody>
          <a:bodyPr/>
          <a:lstStyle>
            <a:lvl1pPr>
              <a:defRPr/>
            </a:lvl1pPr>
          </a:lstStyle>
          <a:p>
            <a:pPr>
              <a:defRPr/>
            </a:pPr>
            <a:fld id="{196E0724-871D-4405-970D-36D306E0A14E}" type="datetime3">
              <a:rPr lang="en-US" smtClean="0"/>
              <a:pPr>
                <a:defRPr/>
              </a:pPr>
              <a:t>14 August 2018</a:t>
            </a:fld>
            <a:endParaRPr lang="en-US" dirty="0"/>
          </a:p>
        </p:txBody>
      </p:sp>
      <p:sp>
        <p:nvSpPr>
          <p:cNvPr id="5" name="Footer Placeholder 4">
            <a:extLst>
              <a:ext uri="{FF2B5EF4-FFF2-40B4-BE49-F238E27FC236}">
                <a16:creationId xmlns:a16="http://schemas.microsoft.com/office/drawing/2014/main" xmlns="" id="{ECC8B9EB-21EC-4245-9041-1F1AEFA52855}"/>
              </a:ext>
            </a:extLst>
          </p:cNvPr>
          <p:cNvSpPr>
            <a:spLocks noGrp="1"/>
          </p:cNvSpPr>
          <p:nvPr>
            <p:ph type="ftr" sz="quarter" idx="11"/>
          </p:nvPr>
        </p:nvSpPr>
        <p:spPr/>
        <p:txBody>
          <a:bodyPr/>
          <a:lstStyle>
            <a:lvl1pPr>
              <a:defRPr/>
            </a:lvl1pPr>
          </a:lstStyle>
          <a:p>
            <a:pPr>
              <a:defRPr/>
            </a:pPr>
            <a:r>
              <a:rPr lang="en-US" smtClean="0"/>
              <a:t>Civil Engineering Department</a:t>
            </a:r>
            <a:endParaRPr lang="en-US" dirty="0"/>
          </a:p>
        </p:txBody>
      </p:sp>
      <p:sp>
        <p:nvSpPr>
          <p:cNvPr id="6" name="Slide Number Placeholder 5">
            <a:extLst>
              <a:ext uri="{FF2B5EF4-FFF2-40B4-BE49-F238E27FC236}">
                <a16:creationId xmlns:a16="http://schemas.microsoft.com/office/drawing/2014/main" xmlns="" id="{ABB466E9-F735-44B9-8B22-5189DE4A277E}"/>
              </a:ext>
            </a:extLst>
          </p:cNvPr>
          <p:cNvSpPr>
            <a:spLocks noGrp="1"/>
          </p:cNvSpPr>
          <p:nvPr>
            <p:ph type="sldNum" sz="quarter" idx="12"/>
          </p:nvPr>
        </p:nvSpPr>
        <p:spPr/>
        <p:txBody>
          <a:bodyPr/>
          <a:lstStyle>
            <a:lvl1pPr>
              <a:defRPr/>
            </a:lvl1pPr>
          </a:lstStyle>
          <a:p>
            <a:pPr>
              <a:defRPr/>
            </a:pPr>
            <a:fld id="{14EFA60A-EBD0-4E7F-BF96-D9599362EC1D}" type="slidenum">
              <a:rPr lang="en-US"/>
              <a:pPr>
                <a:defRPr/>
              </a:pPr>
              <a:t>‹#›</a:t>
            </a:fld>
            <a:endParaRPr lang="en-US" dirty="0"/>
          </a:p>
        </p:txBody>
      </p:sp>
      <p:pic>
        <p:nvPicPr>
          <p:cNvPr id="7" name="Picture 9" descr="logo.jpg">
            <a:extLst>
              <a:ext uri="{FF2B5EF4-FFF2-40B4-BE49-F238E27FC236}">
                <a16:creationId xmlns:a16="http://schemas.microsoft.com/office/drawing/2014/main" xmlns="" id="{2B827613-B062-4E84-AC92-8E875F30AA3A}"/>
              </a:ext>
            </a:extLst>
          </p:cNvPr>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10272464" y="0"/>
            <a:ext cx="1851076" cy="106413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56468358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84B302EB-53A9-40A5-A73C-92423512EE01}"/>
              </a:ext>
            </a:extLst>
          </p:cNvPr>
          <p:cNvSpPr/>
          <p:nvPr/>
        </p:nvSpPr>
        <p:spPr>
          <a:xfrm>
            <a:off x="3177" y="6400800"/>
            <a:ext cx="12188825" cy="457200"/>
          </a:xfrm>
          <a:prstGeom prst="rect">
            <a:avLst/>
          </a:prstGeom>
          <a:ln/>
        </p:spPr>
        <p:style>
          <a:lnRef idx="1">
            <a:schemeClr val="accent4"/>
          </a:lnRef>
          <a:fillRef idx="2">
            <a:schemeClr val="accent4"/>
          </a:fillRef>
          <a:effectRef idx="1">
            <a:schemeClr val="accent4"/>
          </a:effectRef>
          <a:fontRef idx="minor">
            <a:schemeClr val="dk1"/>
          </a:fontRef>
        </p:style>
      </p:sp>
      <p:sp>
        <p:nvSpPr>
          <p:cNvPr id="5" name="Rectangle 4">
            <a:extLst>
              <a:ext uri="{FF2B5EF4-FFF2-40B4-BE49-F238E27FC236}">
                <a16:creationId xmlns:a16="http://schemas.microsoft.com/office/drawing/2014/main" xmlns="" id="{77FAA70A-0416-451C-876F-4EFCF2A10F5E}"/>
              </a:ext>
            </a:extLst>
          </p:cNvPr>
          <p:cNvSpPr/>
          <p:nvPr/>
        </p:nvSpPr>
        <p:spPr>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1" y="414780"/>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414779"/>
            <a:ext cx="7734300" cy="5757420"/>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3">
            <a:extLst>
              <a:ext uri="{FF2B5EF4-FFF2-40B4-BE49-F238E27FC236}">
                <a16:creationId xmlns:a16="http://schemas.microsoft.com/office/drawing/2014/main" xmlns="" id="{F2C1568A-08DD-4BC4-B360-01C59FEE58CE}"/>
              </a:ext>
            </a:extLst>
          </p:cNvPr>
          <p:cNvSpPr>
            <a:spLocks noGrp="1"/>
          </p:cNvSpPr>
          <p:nvPr>
            <p:ph type="dt" sz="half" idx="10"/>
          </p:nvPr>
        </p:nvSpPr>
        <p:spPr/>
        <p:txBody>
          <a:bodyPr/>
          <a:lstStyle>
            <a:lvl1pPr>
              <a:defRPr/>
            </a:lvl1pPr>
          </a:lstStyle>
          <a:p>
            <a:pPr>
              <a:defRPr/>
            </a:pPr>
            <a:fld id="{71439162-7582-4EB2-BA61-91DE9741D484}" type="datetime3">
              <a:rPr lang="en-US" smtClean="0"/>
              <a:pPr>
                <a:defRPr/>
              </a:pPr>
              <a:t>14 August 2018</a:t>
            </a:fld>
            <a:endParaRPr lang="en-US"/>
          </a:p>
        </p:txBody>
      </p:sp>
      <p:sp>
        <p:nvSpPr>
          <p:cNvPr id="7" name="Footer Placeholder 4">
            <a:extLst>
              <a:ext uri="{FF2B5EF4-FFF2-40B4-BE49-F238E27FC236}">
                <a16:creationId xmlns:a16="http://schemas.microsoft.com/office/drawing/2014/main" xmlns="" id="{EDCE204C-F453-452A-8D9E-2DED837DA4E1}"/>
              </a:ext>
            </a:extLst>
          </p:cNvPr>
          <p:cNvSpPr>
            <a:spLocks noGrp="1"/>
          </p:cNvSpPr>
          <p:nvPr>
            <p:ph type="ftr" sz="quarter" idx="11"/>
          </p:nvPr>
        </p:nvSpPr>
        <p:spPr/>
        <p:txBody>
          <a:bodyPr/>
          <a:lstStyle>
            <a:lvl1pPr>
              <a:defRPr/>
            </a:lvl1pPr>
          </a:lstStyle>
          <a:p>
            <a:pPr>
              <a:defRPr/>
            </a:pPr>
            <a:r>
              <a:rPr lang="en-US" smtClean="0"/>
              <a:t>Civil Engineering Department</a:t>
            </a:r>
            <a:endParaRPr lang="en-US"/>
          </a:p>
        </p:txBody>
      </p:sp>
      <p:sp>
        <p:nvSpPr>
          <p:cNvPr id="8" name="Slide Number Placeholder 5">
            <a:extLst>
              <a:ext uri="{FF2B5EF4-FFF2-40B4-BE49-F238E27FC236}">
                <a16:creationId xmlns:a16="http://schemas.microsoft.com/office/drawing/2014/main" xmlns="" id="{5B3A7E38-4C21-42FD-95D6-089CEA3FCE1C}"/>
              </a:ext>
            </a:extLst>
          </p:cNvPr>
          <p:cNvSpPr>
            <a:spLocks noGrp="1"/>
          </p:cNvSpPr>
          <p:nvPr>
            <p:ph type="sldNum" sz="quarter" idx="12"/>
          </p:nvPr>
        </p:nvSpPr>
        <p:spPr/>
        <p:txBody>
          <a:bodyPr/>
          <a:lstStyle>
            <a:lvl1pPr>
              <a:defRPr/>
            </a:lvl1pPr>
          </a:lstStyle>
          <a:p>
            <a:pPr>
              <a:defRPr/>
            </a:pPr>
            <a:fld id="{8AA67B7F-EE97-4853-BC3E-8595EA1C40CD}" type="slidenum">
              <a:rPr lang="en-US"/>
              <a:pPr>
                <a:defRPr/>
              </a:pPr>
              <a:t>‹#›</a:t>
            </a:fld>
            <a:endParaRPr lang="en-US"/>
          </a:p>
        </p:txBody>
      </p:sp>
      <p:pic>
        <p:nvPicPr>
          <p:cNvPr id="9" name="Picture 9" descr="logo.jpg">
            <a:extLst>
              <a:ext uri="{FF2B5EF4-FFF2-40B4-BE49-F238E27FC236}">
                <a16:creationId xmlns:a16="http://schemas.microsoft.com/office/drawing/2014/main" xmlns="" id="{2B827613-B062-4E84-AC92-8E875F30AA3A}"/>
              </a:ext>
            </a:extLst>
          </p:cNvPr>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10272464" y="0"/>
            <a:ext cx="1851076" cy="106413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15611045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3432" y="476672"/>
            <a:ext cx="10058400" cy="579928"/>
          </a:xfrm>
        </p:spPr>
        <p:txBody>
          <a:bodyPr>
            <a:noAutofit/>
          </a:bodyPr>
          <a:lstStyle>
            <a:lvl1pPr algn="l" defTabSz="914400" rtl="0" eaLnBrk="1" latinLnBrk="0" hangingPunct="1">
              <a:lnSpc>
                <a:spcPct val="85000"/>
              </a:lnSpc>
              <a:spcBef>
                <a:spcPct val="0"/>
              </a:spcBef>
              <a:buNone/>
              <a:defRPr lang="en-US" sz="4000" b="0" kern="1200" spc="-50" baseline="0" dirty="0">
                <a:solidFill>
                  <a:srgbClr val="0070C0"/>
                </a:solidFill>
                <a:effectLst>
                  <a:outerShdw blurRad="38100" dist="38100" dir="2700000" algn="tl">
                    <a:srgbClr val="000000">
                      <a:alpha val="43137"/>
                    </a:srgbClr>
                  </a:outerShdw>
                </a:effectLst>
                <a:latin typeface="Times New Roman" panose="02020603050405020304" pitchFamily="18" charset="0"/>
                <a:ea typeface="+mj-ea"/>
                <a:cs typeface="Times New Roman" panose="02020603050405020304" pitchFamily="18" charset="0"/>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A9B458D1-48D1-4AFC-AA12-80F7B654A168}"/>
              </a:ext>
            </a:extLst>
          </p:cNvPr>
          <p:cNvSpPr>
            <a:spLocks noGrp="1"/>
          </p:cNvSpPr>
          <p:nvPr>
            <p:ph type="dt" sz="half" idx="10"/>
          </p:nvPr>
        </p:nvSpPr>
        <p:spPr/>
        <p:txBody>
          <a:bodyPr/>
          <a:lstStyle>
            <a:lvl1pPr>
              <a:defRPr/>
            </a:lvl1pPr>
          </a:lstStyle>
          <a:p>
            <a:pPr>
              <a:defRPr/>
            </a:pPr>
            <a:fld id="{C9D4F76A-43D9-4789-BD64-BEFF50202BEA}" type="datetime3">
              <a:rPr lang="en-US" smtClean="0"/>
              <a:pPr>
                <a:defRPr/>
              </a:pPr>
              <a:t>14 August 2018</a:t>
            </a:fld>
            <a:endParaRPr lang="en-US" dirty="0"/>
          </a:p>
        </p:txBody>
      </p:sp>
      <p:sp>
        <p:nvSpPr>
          <p:cNvPr id="5" name="Footer Placeholder 4">
            <a:extLst>
              <a:ext uri="{FF2B5EF4-FFF2-40B4-BE49-F238E27FC236}">
                <a16:creationId xmlns:a16="http://schemas.microsoft.com/office/drawing/2014/main" xmlns="" id="{C9FF2B44-C67B-4B7F-BF77-C3F87F06A3A5}"/>
              </a:ext>
            </a:extLst>
          </p:cNvPr>
          <p:cNvSpPr>
            <a:spLocks noGrp="1"/>
          </p:cNvSpPr>
          <p:nvPr>
            <p:ph type="ftr" sz="quarter" idx="11"/>
          </p:nvPr>
        </p:nvSpPr>
        <p:spPr/>
        <p:txBody>
          <a:bodyPr/>
          <a:lstStyle>
            <a:lvl1pPr>
              <a:defRPr/>
            </a:lvl1pPr>
          </a:lstStyle>
          <a:p>
            <a:pPr>
              <a:defRPr/>
            </a:pPr>
            <a:r>
              <a:rPr lang="en-US" smtClean="0"/>
              <a:t>Civil Engineering Department</a:t>
            </a:r>
            <a:endParaRPr lang="en-US" dirty="0"/>
          </a:p>
        </p:txBody>
      </p:sp>
      <p:sp>
        <p:nvSpPr>
          <p:cNvPr id="6" name="Slide Number Placeholder 5">
            <a:extLst>
              <a:ext uri="{FF2B5EF4-FFF2-40B4-BE49-F238E27FC236}">
                <a16:creationId xmlns:a16="http://schemas.microsoft.com/office/drawing/2014/main" xmlns="" id="{33E3A131-CDAA-4C0F-95DF-DEBBF3D5EFEB}"/>
              </a:ext>
            </a:extLst>
          </p:cNvPr>
          <p:cNvSpPr>
            <a:spLocks noGrp="1"/>
          </p:cNvSpPr>
          <p:nvPr>
            <p:ph type="sldNum" sz="quarter" idx="12"/>
          </p:nvPr>
        </p:nvSpPr>
        <p:spPr/>
        <p:txBody>
          <a:bodyPr/>
          <a:lstStyle>
            <a:lvl1pPr>
              <a:defRPr/>
            </a:lvl1pPr>
          </a:lstStyle>
          <a:p>
            <a:pPr>
              <a:defRPr/>
            </a:pPr>
            <a:fld id="{EA731C24-9960-4EEB-B267-2A9AC893C465}" type="slidenum">
              <a:rPr lang="en-US"/>
              <a:pPr>
                <a:defRPr/>
              </a:pPr>
              <a:t>‹#›</a:t>
            </a:fld>
            <a:endParaRPr lang="en-US" dirty="0"/>
          </a:p>
        </p:txBody>
      </p:sp>
    </p:spTree>
    <p:extLst>
      <p:ext uri="{BB962C8B-B14F-4D97-AF65-F5344CB8AC3E}">
        <p14:creationId xmlns:p14="http://schemas.microsoft.com/office/powerpoint/2010/main" xmlns="" val="43140978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0FDFD4AF-9536-4CFE-8ECE-B3D0E41FB93A}"/>
              </a:ext>
            </a:extLst>
          </p:cNvPr>
          <p:cNvSpPr/>
          <p:nvPr/>
        </p:nvSpPr>
        <p:spPr>
          <a:xfrm>
            <a:off x="3177" y="6400800"/>
            <a:ext cx="12188825" cy="457200"/>
          </a:xfrm>
          <a:prstGeom prst="rect">
            <a:avLst/>
          </a:prstGeom>
          <a:ln/>
        </p:spPr>
        <p:style>
          <a:lnRef idx="1">
            <a:schemeClr val="accent4"/>
          </a:lnRef>
          <a:fillRef idx="2">
            <a:schemeClr val="accent4"/>
          </a:fillRef>
          <a:effectRef idx="1">
            <a:schemeClr val="accent4"/>
          </a:effectRef>
          <a:fontRef idx="minor">
            <a:schemeClr val="dk1"/>
          </a:fontRef>
        </p:style>
      </p:sp>
      <p:sp>
        <p:nvSpPr>
          <p:cNvPr id="5" name="Rectangle 4">
            <a:extLst>
              <a:ext uri="{FF2B5EF4-FFF2-40B4-BE49-F238E27FC236}">
                <a16:creationId xmlns:a16="http://schemas.microsoft.com/office/drawing/2014/main" xmlns="" id="{1041FBE0-B0A2-41B1-A97C-E106226A09C9}"/>
              </a:ext>
            </a:extLst>
          </p:cNvPr>
          <p:cNvSpPr/>
          <p:nvPr/>
        </p:nvSpPr>
        <p:spPr>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a:extLst>
              <a:ext uri="{FF2B5EF4-FFF2-40B4-BE49-F238E27FC236}">
                <a16:creationId xmlns:a16="http://schemas.microsoft.com/office/drawing/2014/main" xmlns="" id="{89F3F9DF-7A55-4FC1-AB1D-DEAA0339A184}"/>
              </a:ext>
            </a:extLst>
          </p:cNvPr>
          <p:cNvCxnSpPr/>
          <p:nvPr/>
        </p:nvCxnSpPr>
        <p:spPr>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097280" y="758952"/>
            <a:ext cx="10058400" cy="3566160"/>
          </a:xfrm>
        </p:spPr>
        <p:txBody>
          <a:bodyPr anchorCtr="0"/>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7" name="Date Placeholder 3">
            <a:extLst>
              <a:ext uri="{FF2B5EF4-FFF2-40B4-BE49-F238E27FC236}">
                <a16:creationId xmlns:a16="http://schemas.microsoft.com/office/drawing/2014/main" xmlns="" id="{DF03EC82-DDD0-4E1C-9EED-CB03C34FCDCF}"/>
              </a:ext>
            </a:extLst>
          </p:cNvPr>
          <p:cNvSpPr>
            <a:spLocks noGrp="1"/>
          </p:cNvSpPr>
          <p:nvPr>
            <p:ph type="dt" sz="half" idx="10"/>
          </p:nvPr>
        </p:nvSpPr>
        <p:spPr/>
        <p:txBody>
          <a:bodyPr/>
          <a:lstStyle>
            <a:lvl1pPr>
              <a:defRPr/>
            </a:lvl1pPr>
          </a:lstStyle>
          <a:p>
            <a:pPr>
              <a:defRPr/>
            </a:pPr>
            <a:fld id="{706A61CC-300A-4BCA-9894-7FF857A82FA3}" type="datetime3">
              <a:rPr lang="en-US" smtClean="0"/>
              <a:pPr>
                <a:defRPr/>
              </a:pPr>
              <a:t>14 August 2018</a:t>
            </a:fld>
            <a:endParaRPr lang="en-US"/>
          </a:p>
        </p:txBody>
      </p:sp>
      <p:sp>
        <p:nvSpPr>
          <p:cNvPr id="8" name="Footer Placeholder 4">
            <a:extLst>
              <a:ext uri="{FF2B5EF4-FFF2-40B4-BE49-F238E27FC236}">
                <a16:creationId xmlns:a16="http://schemas.microsoft.com/office/drawing/2014/main" xmlns="" id="{DCA32D28-6522-4B0B-9B8B-B9D5FC56F12C}"/>
              </a:ext>
            </a:extLst>
          </p:cNvPr>
          <p:cNvSpPr>
            <a:spLocks noGrp="1"/>
          </p:cNvSpPr>
          <p:nvPr>
            <p:ph type="ftr" sz="quarter" idx="11"/>
          </p:nvPr>
        </p:nvSpPr>
        <p:spPr/>
        <p:txBody>
          <a:bodyPr/>
          <a:lstStyle>
            <a:lvl1pPr>
              <a:defRPr/>
            </a:lvl1pPr>
          </a:lstStyle>
          <a:p>
            <a:pPr>
              <a:defRPr/>
            </a:pPr>
            <a:r>
              <a:rPr lang="en-US" smtClean="0"/>
              <a:t>Civil Engineering Department</a:t>
            </a:r>
            <a:endParaRPr lang="en-US"/>
          </a:p>
        </p:txBody>
      </p:sp>
      <p:sp>
        <p:nvSpPr>
          <p:cNvPr id="9" name="Slide Number Placeholder 5">
            <a:extLst>
              <a:ext uri="{FF2B5EF4-FFF2-40B4-BE49-F238E27FC236}">
                <a16:creationId xmlns:a16="http://schemas.microsoft.com/office/drawing/2014/main" xmlns="" id="{DF263EB4-ADAD-4466-9FB5-1ECB2E408FAB}"/>
              </a:ext>
            </a:extLst>
          </p:cNvPr>
          <p:cNvSpPr>
            <a:spLocks noGrp="1"/>
          </p:cNvSpPr>
          <p:nvPr>
            <p:ph type="sldNum" sz="quarter" idx="12"/>
          </p:nvPr>
        </p:nvSpPr>
        <p:spPr/>
        <p:txBody>
          <a:bodyPr/>
          <a:lstStyle>
            <a:lvl1pPr>
              <a:defRPr/>
            </a:lvl1pPr>
          </a:lstStyle>
          <a:p>
            <a:pPr>
              <a:defRPr/>
            </a:pPr>
            <a:fld id="{BC6BE65A-2D92-4160-8F08-82A43FC6B858}" type="slidenum">
              <a:rPr lang="en-US"/>
              <a:pPr>
                <a:defRPr/>
              </a:pPr>
              <a:t>‹#›</a:t>
            </a:fld>
            <a:endParaRPr lang="en-US"/>
          </a:p>
        </p:txBody>
      </p:sp>
    </p:spTree>
    <p:extLst>
      <p:ext uri="{BB962C8B-B14F-4D97-AF65-F5344CB8AC3E}">
        <p14:creationId xmlns:p14="http://schemas.microsoft.com/office/powerpoint/2010/main" xmlns="" val="2908215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05840" y="476672"/>
            <a:ext cx="10058400" cy="612618"/>
          </a:xfrm>
        </p:spPr>
        <p:txBody>
          <a:bodyPr/>
          <a:lstStyle/>
          <a:p>
            <a:r>
              <a:rPr lang="en-US" dirty="0"/>
              <a:t>Click to edit Master title style</a:t>
            </a:r>
          </a:p>
        </p:txBody>
      </p:sp>
      <p:sp>
        <p:nvSpPr>
          <p:cNvPr id="3" name="Content Placeholder 2"/>
          <p:cNvSpPr>
            <a:spLocks noGrp="1"/>
          </p:cNvSpPr>
          <p:nvPr>
            <p:ph sz="half" idx="1"/>
          </p:nvPr>
        </p:nvSpPr>
        <p:spPr>
          <a:xfrm>
            <a:off x="1097280" y="1196752"/>
            <a:ext cx="4937760" cy="46723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196753"/>
            <a:ext cx="4937760" cy="4672344"/>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3">
            <a:extLst>
              <a:ext uri="{FF2B5EF4-FFF2-40B4-BE49-F238E27FC236}">
                <a16:creationId xmlns:a16="http://schemas.microsoft.com/office/drawing/2014/main" xmlns="" id="{37EE9C79-BD94-4EE6-9EC5-A884A6192C08}"/>
              </a:ext>
            </a:extLst>
          </p:cNvPr>
          <p:cNvSpPr>
            <a:spLocks noGrp="1"/>
          </p:cNvSpPr>
          <p:nvPr>
            <p:ph type="dt" sz="half" idx="10"/>
          </p:nvPr>
        </p:nvSpPr>
        <p:spPr/>
        <p:txBody>
          <a:bodyPr/>
          <a:lstStyle>
            <a:lvl1pPr>
              <a:defRPr/>
            </a:lvl1pPr>
          </a:lstStyle>
          <a:p>
            <a:pPr>
              <a:defRPr/>
            </a:pPr>
            <a:fld id="{1B2E12C7-9183-4651-A8CB-CD1006C71D0C}" type="datetime3">
              <a:rPr lang="en-US" smtClean="0"/>
              <a:pPr>
                <a:defRPr/>
              </a:pPr>
              <a:t>14 August 2018</a:t>
            </a:fld>
            <a:endParaRPr lang="en-US" dirty="0"/>
          </a:p>
        </p:txBody>
      </p:sp>
      <p:sp>
        <p:nvSpPr>
          <p:cNvPr id="6" name="Footer Placeholder 4">
            <a:extLst>
              <a:ext uri="{FF2B5EF4-FFF2-40B4-BE49-F238E27FC236}">
                <a16:creationId xmlns:a16="http://schemas.microsoft.com/office/drawing/2014/main" xmlns="" id="{E56B044F-0C9B-48CB-A640-32844C35EB38}"/>
              </a:ext>
            </a:extLst>
          </p:cNvPr>
          <p:cNvSpPr>
            <a:spLocks noGrp="1"/>
          </p:cNvSpPr>
          <p:nvPr>
            <p:ph type="ftr" sz="quarter" idx="11"/>
          </p:nvPr>
        </p:nvSpPr>
        <p:spPr/>
        <p:txBody>
          <a:bodyPr/>
          <a:lstStyle>
            <a:lvl1pPr>
              <a:defRPr/>
            </a:lvl1pPr>
          </a:lstStyle>
          <a:p>
            <a:pPr>
              <a:defRPr/>
            </a:pPr>
            <a:r>
              <a:rPr lang="en-US" smtClean="0"/>
              <a:t>Civil Engineering Department</a:t>
            </a:r>
            <a:endParaRPr lang="en-US" dirty="0"/>
          </a:p>
        </p:txBody>
      </p:sp>
      <p:sp>
        <p:nvSpPr>
          <p:cNvPr id="7" name="Slide Number Placeholder 5">
            <a:extLst>
              <a:ext uri="{FF2B5EF4-FFF2-40B4-BE49-F238E27FC236}">
                <a16:creationId xmlns:a16="http://schemas.microsoft.com/office/drawing/2014/main" xmlns="" id="{82702C05-78C0-4C92-97BA-DE2CE16D7FFF}"/>
              </a:ext>
            </a:extLst>
          </p:cNvPr>
          <p:cNvSpPr>
            <a:spLocks noGrp="1"/>
          </p:cNvSpPr>
          <p:nvPr>
            <p:ph type="sldNum" sz="quarter" idx="12"/>
          </p:nvPr>
        </p:nvSpPr>
        <p:spPr/>
        <p:txBody>
          <a:bodyPr/>
          <a:lstStyle>
            <a:lvl1pPr>
              <a:defRPr/>
            </a:lvl1pPr>
          </a:lstStyle>
          <a:p>
            <a:pPr>
              <a:defRPr/>
            </a:pPr>
            <a:fld id="{0230919C-DD0F-4C6D-B0A0-951027D7945E}" type="slidenum">
              <a:rPr lang="en-US"/>
              <a:pPr>
                <a:defRPr/>
              </a:pPr>
              <a:t>‹#›</a:t>
            </a:fld>
            <a:endParaRPr lang="en-US" dirty="0"/>
          </a:p>
        </p:txBody>
      </p:sp>
    </p:spTree>
    <p:extLst>
      <p:ext uri="{BB962C8B-B14F-4D97-AF65-F5344CB8AC3E}">
        <p14:creationId xmlns:p14="http://schemas.microsoft.com/office/powerpoint/2010/main" xmlns="" val="3579286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05840" y="260648"/>
            <a:ext cx="10058400" cy="756634"/>
          </a:xfrm>
        </p:spPr>
        <p:txBody>
          <a:bodyPr/>
          <a:lstStyle/>
          <a:p>
            <a:r>
              <a:rPr lang="en-US" dirty="0"/>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xmlns="" id="{FD7B7E35-5B90-4557-B303-E36A3DAAE1A5}"/>
              </a:ext>
            </a:extLst>
          </p:cNvPr>
          <p:cNvSpPr>
            <a:spLocks noGrp="1"/>
          </p:cNvSpPr>
          <p:nvPr>
            <p:ph type="dt" sz="half" idx="10"/>
          </p:nvPr>
        </p:nvSpPr>
        <p:spPr/>
        <p:txBody>
          <a:bodyPr/>
          <a:lstStyle>
            <a:lvl1pPr>
              <a:defRPr/>
            </a:lvl1pPr>
          </a:lstStyle>
          <a:p>
            <a:pPr>
              <a:defRPr/>
            </a:pPr>
            <a:fld id="{2319A2CA-E55C-4E37-AD62-BB7E1B6F9A92}" type="datetime3">
              <a:rPr lang="en-US" smtClean="0"/>
              <a:pPr>
                <a:defRPr/>
              </a:pPr>
              <a:t>14 August 2018</a:t>
            </a:fld>
            <a:endParaRPr lang="en-US" dirty="0"/>
          </a:p>
        </p:txBody>
      </p:sp>
      <p:sp>
        <p:nvSpPr>
          <p:cNvPr id="8" name="Footer Placeholder 4">
            <a:extLst>
              <a:ext uri="{FF2B5EF4-FFF2-40B4-BE49-F238E27FC236}">
                <a16:creationId xmlns:a16="http://schemas.microsoft.com/office/drawing/2014/main" xmlns="" id="{2EB8665B-0175-4F3D-A986-719F618462E6}"/>
              </a:ext>
            </a:extLst>
          </p:cNvPr>
          <p:cNvSpPr>
            <a:spLocks noGrp="1"/>
          </p:cNvSpPr>
          <p:nvPr>
            <p:ph type="ftr" sz="quarter" idx="11"/>
          </p:nvPr>
        </p:nvSpPr>
        <p:spPr/>
        <p:txBody>
          <a:bodyPr/>
          <a:lstStyle>
            <a:lvl1pPr>
              <a:defRPr/>
            </a:lvl1pPr>
          </a:lstStyle>
          <a:p>
            <a:pPr>
              <a:defRPr/>
            </a:pPr>
            <a:r>
              <a:rPr lang="en-US" smtClean="0"/>
              <a:t>Civil Engineering Department</a:t>
            </a:r>
            <a:endParaRPr lang="en-US" dirty="0"/>
          </a:p>
        </p:txBody>
      </p:sp>
      <p:sp>
        <p:nvSpPr>
          <p:cNvPr id="9" name="Slide Number Placeholder 5">
            <a:extLst>
              <a:ext uri="{FF2B5EF4-FFF2-40B4-BE49-F238E27FC236}">
                <a16:creationId xmlns:a16="http://schemas.microsoft.com/office/drawing/2014/main" xmlns="" id="{21B4A79A-9736-423F-88B1-C6A64276522D}"/>
              </a:ext>
            </a:extLst>
          </p:cNvPr>
          <p:cNvSpPr>
            <a:spLocks noGrp="1"/>
          </p:cNvSpPr>
          <p:nvPr>
            <p:ph type="sldNum" sz="quarter" idx="12"/>
          </p:nvPr>
        </p:nvSpPr>
        <p:spPr/>
        <p:txBody>
          <a:bodyPr/>
          <a:lstStyle>
            <a:lvl1pPr>
              <a:defRPr/>
            </a:lvl1pPr>
          </a:lstStyle>
          <a:p>
            <a:pPr>
              <a:defRPr/>
            </a:pPr>
            <a:fld id="{6927287E-0589-42A4-A843-786FFC10A96E}" type="slidenum">
              <a:rPr lang="en-US"/>
              <a:pPr>
                <a:defRPr/>
              </a:pPr>
              <a:t>‹#›</a:t>
            </a:fld>
            <a:endParaRPr lang="en-US" dirty="0"/>
          </a:p>
        </p:txBody>
      </p:sp>
    </p:spTree>
    <p:extLst>
      <p:ext uri="{BB962C8B-B14F-4D97-AF65-F5344CB8AC3E}">
        <p14:creationId xmlns:p14="http://schemas.microsoft.com/office/powerpoint/2010/main" xmlns="" val="2272712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5"/>
            <a:ext cx="10058400" cy="694123"/>
          </a:xfrm>
        </p:spPr>
        <p:txBody>
          <a:bodyPr/>
          <a:lstStyle>
            <a:lvl1pPr>
              <a:defRPr sz="4000"/>
            </a:lvl1pPr>
          </a:lstStyle>
          <a:p>
            <a:r>
              <a:rPr lang="en-US" dirty="0"/>
              <a:t>Click to edit Master title style</a:t>
            </a:r>
          </a:p>
        </p:txBody>
      </p:sp>
      <p:sp>
        <p:nvSpPr>
          <p:cNvPr id="3" name="Date Placeholder 3">
            <a:extLst>
              <a:ext uri="{FF2B5EF4-FFF2-40B4-BE49-F238E27FC236}">
                <a16:creationId xmlns:a16="http://schemas.microsoft.com/office/drawing/2014/main" xmlns="" id="{9E0786A0-CA51-40D3-BC89-7318EB77E862}"/>
              </a:ext>
            </a:extLst>
          </p:cNvPr>
          <p:cNvSpPr>
            <a:spLocks noGrp="1"/>
          </p:cNvSpPr>
          <p:nvPr>
            <p:ph type="dt" sz="half" idx="10"/>
          </p:nvPr>
        </p:nvSpPr>
        <p:spPr>
          <a:xfrm>
            <a:off x="1096963" y="6459538"/>
            <a:ext cx="1758677" cy="365125"/>
          </a:xfrm>
        </p:spPr>
        <p:txBody>
          <a:bodyPr/>
          <a:lstStyle>
            <a:lvl1pPr>
              <a:defRPr/>
            </a:lvl1pPr>
          </a:lstStyle>
          <a:p>
            <a:pPr>
              <a:defRPr/>
            </a:pPr>
            <a:fld id="{485346C7-90DD-463A-BD04-2F18E6213339}" type="datetime3">
              <a:rPr lang="en-US" smtClean="0"/>
              <a:pPr>
                <a:defRPr/>
              </a:pPr>
              <a:t>14 August 2018</a:t>
            </a:fld>
            <a:endParaRPr lang="en-US" dirty="0"/>
          </a:p>
        </p:txBody>
      </p:sp>
      <p:sp>
        <p:nvSpPr>
          <p:cNvPr id="4" name="Footer Placeholder 4">
            <a:extLst>
              <a:ext uri="{FF2B5EF4-FFF2-40B4-BE49-F238E27FC236}">
                <a16:creationId xmlns:a16="http://schemas.microsoft.com/office/drawing/2014/main" xmlns="" id="{8FCFEBEA-2B25-4B1B-B482-B5C78D782812}"/>
              </a:ext>
            </a:extLst>
          </p:cNvPr>
          <p:cNvSpPr>
            <a:spLocks noGrp="1"/>
          </p:cNvSpPr>
          <p:nvPr>
            <p:ph type="ftr" sz="quarter" idx="11"/>
          </p:nvPr>
        </p:nvSpPr>
        <p:spPr>
          <a:xfrm>
            <a:off x="3215681" y="6459538"/>
            <a:ext cx="6120680" cy="365125"/>
          </a:xfrm>
        </p:spPr>
        <p:txBody>
          <a:bodyPr/>
          <a:lstStyle>
            <a:lvl1pPr>
              <a:defRPr/>
            </a:lvl1pPr>
          </a:lstStyle>
          <a:p>
            <a:pPr>
              <a:defRPr/>
            </a:pPr>
            <a:r>
              <a:rPr lang="en-US" smtClean="0"/>
              <a:t>Civil Engineering Department</a:t>
            </a:r>
            <a:endParaRPr lang="en-US" dirty="0"/>
          </a:p>
        </p:txBody>
      </p:sp>
      <p:sp>
        <p:nvSpPr>
          <p:cNvPr id="5" name="Slide Number Placeholder 5">
            <a:extLst>
              <a:ext uri="{FF2B5EF4-FFF2-40B4-BE49-F238E27FC236}">
                <a16:creationId xmlns:a16="http://schemas.microsoft.com/office/drawing/2014/main" xmlns="" id="{336713AD-2D8D-483B-B27D-1FBDD93B1246}"/>
              </a:ext>
            </a:extLst>
          </p:cNvPr>
          <p:cNvSpPr>
            <a:spLocks noGrp="1"/>
          </p:cNvSpPr>
          <p:nvPr>
            <p:ph type="sldNum" sz="quarter" idx="12"/>
          </p:nvPr>
        </p:nvSpPr>
        <p:spPr/>
        <p:txBody>
          <a:bodyPr/>
          <a:lstStyle>
            <a:lvl1pPr>
              <a:defRPr/>
            </a:lvl1pPr>
          </a:lstStyle>
          <a:p>
            <a:pPr>
              <a:defRPr/>
            </a:pPr>
            <a:fld id="{C2377423-ECB7-433C-8F21-1E7F21DCFBC2}" type="slidenum">
              <a:rPr lang="en-US"/>
              <a:pPr>
                <a:defRPr/>
              </a:pPr>
              <a:t>‹#›</a:t>
            </a:fld>
            <a:endParaRPr lang="en-US" dirty="0"/>
          </a:p>
        </p:txBody>
      </p:sp>
      <p:pic>
        <p:nvPicPr>
          <p:cNvPr id="6" name="Picture 9" descr="logo.jpg">
            <a:extLst>
              <a:ext uri="{FF2B5EF4-FFF2-40B4-BE49-F238E27FC236}">
                <a16:creationId xmlns:a16="http://schemas.microsoft.com/office/drawing/2014/main" xmlns="" id="{2B827613-B062-4E84-AC92-8E875F30AA3A}"/>
              </a:ext>
            </a:extLst>
          </p:cNvPr>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10272464" y="0"/>
            <a:ext cx="1851076" cy="106413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40516180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D91C76ED-429E-484E-953A-2F38339D60E3}"/>
              </a:ext>
            </a:extLst>
          </p:cNvPr>
          <p:cNvSpPr/>
          <p:nvPr/>
        </p:nvSpPr>
        <p:spPr>
          <a:xfrm>
            <a:off x="3177" y="6400800"/>
            <a:ext cx="12188825" cy="457200"/>
          </a:xfrm>
          <a:prstGeom prst="rect">
            <a:avLst/>
          </a:prstGeom>
          <a:ln/>
        </p:spPr>
        <p:style>
          <a:lnRef idx="1">
            <a:schemeClr val="accent4"/>
          </a:lnRef>
          <a:fillRef idx="2">
            <a:schemeClr val="accent4"/>
          </a:fillRef>
          <a:effectRef idx="1">
            <a:schemeClr val="accent4"/>
          </a:effectRef>
          <a:fontRef idx="minor">
            <a:schemeClr val="dk1"/>
          </a:fontRef>
        </p:style>
      </p:sp>
      <p:sp>
        <p:nvSpPr>
          <p:cNvPr id="3" name="Rectangle 2">
            <a:extLst>
              <a:ext uri="{FF2B5EF4-FFF2-40B4-BE49-F238E27FC236}">
                <a16:creationId xmlns:a16="http://schemas.microsoft.com/office/drawing/2014/main" xmlns="" id="{A70BCD8F-3447-4459-9E38-AB046ED39D84}"/>
              </a:ext>
            </a:extLst>
          </p:cNvPr>
          <p:cNvSpPr/>
          <p:nvPr/>
        </p:nvSpPr>
        <p:spPr>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6">
            <a:extLst>
              <a:ext uri="{FF2B5EF4-FFF2-40B4-BE49-F238E27FC236}">
                <a16:creationId xmlns:a16="http://schemas.microsoft.com/office/drawing/2014/main" xmlns="" id="{737B1B88-56C7-448D-A633-36A5AADEA556}"/>
              </a:ext>
            </a:extLst>
          </p:cNvPr>
          <p:cNvSpPr>
            <a:spLocks noGrp="1"/>
          </p:cNvSpPr>
          <p:nvPr>
            <p:ph type="dt" sz="half" idx="10"/>
          </p:nvPr>
        </p:nvSpPr>
        <p:spPr/>
        <p:txBody>
          <a:bodyPr/>
          <a:lstStyle>
            <a:lvl1pPr>
              <a:defRPr/>
            </a:lvl1pPr>
          </a:lstStyle>
          <a:p>
            <a:pPr>
              <a:defRPr/>
            </a:pPr>
            <a:fld id="{C83B3275-D981-4202-B629-4725DA78B5B1}" type="datetime3">
              <a:rPr lang="en-US" smtClean="0"/>
              <a:pPr>
                <a:defRPr/>
              </a:pPr>
              <a:t>14 August 2018</a:t>
            </a:fld>
            <a:endParaRPr lang="en-US"/>
          </a:p>
        </p:txBody>
      </p:sp>
      <p:sp>
        <p:nvSpPr>
          <p:cNvPr id="5" name="Footer Placeholder 7">
            <a:extLst>
              <a:ext uri="{FF2B5EF4-FFF2-40B4-BE49-F238E27FC236}">
                <a16:creationId xmlns:a16="http://schemas.microsoft.com/office/drawing/2014/main" xmlns="" id="{C63202C2-3651-4DBB-AF46-10144438CC54}"/>
              </a:ext>
            </a:extLst>
          </p:cNvPr>
          <p:cNvSpPr>
            <a:spLocks noGrp="1"/>
          </p:cNvSpPr>
          <p:nvPr>
            <p:ph type="ftr" sz="quarter" idx="11"/>
          </p:nvPr>
        </p:nvSpPr>
        <p:spPr/>
        <p:txBody>
          <a:bodyPr/>
          <a:lstStyle>
            <a:lvl1pPr>
              <a:defRPr dirty="0">
                <a:solidFill>
                  <a:schemeClr val="tx1"/>
                </a:solidFill>
              </a:defRPr>
            </a:lvl1pPr>
          </a:lstStyle>
          <a:p>
            <a:pPr>
              <a:defRPr/>
            </a:pPr>
            <a:r>
              <a:rPr lang="en-US" smtClean="0"/>
              <a:t>Civil Engineering Department</a:t>
            </a:r>
            <a:endParaRPr lang="en-US"/>
          </a:p>
        </p:txBody>
      </p:sp>
      <p:sp>
        <p:nvSpPr>
          <p:cNvPr id="6" name="Slide Number Placeholder 8">
            <a:extLst>
              <a:ext uri="{FF2B5EF4-FFF2-40B4-BE49-F238E27FC236}">
                <a16:creationId xmlns:a16="http://schemas.microsoft.com/office/drawing/2014/main" xmlns="" id="{8DC3A91D-EED7-4EF2-907E-A7B24431488D}"/>
              </a:ext>
            </a:extLst>
          </p:cNvPr>
          <p:cNvSpPr>
            <a:spLocks noGrp="1"/>
          </p:cNvSpPr>
          <p:nvPr>
            <p:ph type="sldNum" sz="quarter" idx="12"/>
          </p:nvPr>
        </p:nvSpPr>
        <p:spPr/>
        <p:txBody>
          <a:bodyPr/>
          <a:lstStyle>
            <a:lvl1pPr>
              <a:defRPr/>
            </a:lvl1pPr>
          </a:lstStyle>
          <a:p>
            <a:pPr>
              <a:defRPr/>
            </a:pPr>
            <a:fld id="{FC7F3A87-B1EC-48BA-895C-FDFCD1E42F19}" type="slidenum">
              <a:rPr lang="en-US"/>
              <a:pPr>
                <a:defRPr/>
              </a:pPr>
              <a:t>‹#›</a:t>
            </a:fld>
            <a:endParaRPr lang="en-US"/>
          </a:p>
        </p:txBody>
      </p:sp>
      <p:pic>
        <p:nvPicPr>
          <p:cNvPr id="7" name="Picture 9" descr="logo.jpg">
            <a:extLst>
              <a:ext uri="{FF2B5EF4-FFF2-40B4-BE49-F238E27FC236}">
                <a16:creationId xmlns:a16="http://schemas.microsoft.com/office/drawing/2014/main" xmlns="" id="{2B827613-B062-4E84-AC92-8E875F30AA3A}"/>
              </a:ext>
            </a:extLst>
          </p:cNvPr>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10272464" y="0"/>
            <a:ext cx="1851076" cy="106413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464082480"/>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924CBC02-C95B-4A7E-92EB-9ABDCB38A243}"/>
              </a:ext>
            </a:extLst>
          </p:cNvPr>
          <p:cNvSpPr/>
          <p:nvPr/>
        </p:nvSpPr>
        <p:spPr>
          <a:xfrm>
            <a:off x="0" y="0"/>
            <a:ext cx="40513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a:extLst>
              <a:ext uri="{FF2B5EF4-FFF2-40B4-BE49-F238E27FC236}">
                <a16:creationId xmlns:a16="http://schemas.microsoft.com/office/drawing/2014/main" xmlns="" id="{DA6800E5-EC32-4B66-8DE5-74695042FCB5}"/>
              </a:ext>
            </a:extLst>
          </p:cNvPr>
          <p:cNvSpPr/>
          <p:nvPr/>
        </p:nvSpPr>
        <p:spPr>
          <a:xfrm>
            <a:off x="4040188" y="0"/>
            <a:ext cx="635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613650" y="731520"/>
            <a:ext cx="6679191"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a:extLst>
              <a:ext uri="{FF2B5EF4-FFF2-40B4-BE49-F238E27FC236}">
                <a16:creationId xmlns:a16="http://schemas.microsoft.com/office/drawing/2014/main" xmlns="" id="{2AD7F25C-1E2D-4F45-9F11-98F547A06680}"/>
              </a:ext>
            </a:extLst>
          </p:cNvPr>
          <p:cNvSpPr>
            <a:spLocks noGrp="1"/>
          </p:cNvSpPr>
          <p:nvPr>
            <p:ph type="dt" sz="half" idx="10"/>
          </p:nvPr>
        </p:nvSpPr>
        <p:spPr>
          <a:xfrm>
            <a:off x="465138" y="6459538"/>
            <a:ext cx="2619375" cy="365125"/>
          </a:xfrm>
        </p:spPr>
        <p:txBody>
          <a:bodyPr/>
          <a:lstStyle>
            <a:lvl1pPr algn="l">
              <a:defRPr smtClean="0"/>
            </a:lvl1pPr>
          </a:lstStyle>
          <a:p>
            <a:pPr>
              <a:defRPr/>
            </a:pPr>
            <a:fld id="{5185A354-7C7C-4D19-848B-06C5BA6AEB08}" type="datetime3">
              <a:rPr lang="en-US" smtClean="0"/>
              <a:pPr>
                <a:defRPr/>
              </a:pPr>
              <a:t>14 August 2018</a:t>
            </a:fld>
            <a:endParaRPr lang="en-US"/>
          </a:p>
        </p:txBody>
      </p:sp>
      <p:sp>
        <p:nvSpPr>
          <p:cNvPr id="8" name="Footer Placeholder 5">
            <a:extLst>
              <a:ext uri="{FF2B5EF4-FFF2-40B4-BE49-F238E27FC236}">
                <a16:creationId xmlns:a16="http://schemas.microsoft.com/office/drawing/2014/main" xmlns="" id="{97ABCD1F-2B0F-46BE-AA31-581AE508A556}"/>
              </a:ext>
            </a:extLst>
          </p:cNvPr>
          <p:cNvSpPr>
            <a:spLocks noGrp="1"/>
          </p:cNvSpPr>
          <p:nvPr>
            <p:ph type="ftr" sz="quarter" idx="11"/>
          </p:nvPr>
        </p:nvSpPr>
        <p:spPr>
          <a:xfrm>
            <a:off x="4800600" y="6459538"/>
            <a:ext cx="4648200" cy="365125"/>
          </a:xfrm>
        </p:spPr>
        <p:txBody>
          <a:bodyPr/>
          <a:lstStyle>
            <a:lvl1pPr algn="l">
              <a:defRPr dirty="0">
                <a:solidFill>
                  <a:schemeClr val="tx1"/>
                </a:solidFill>
              </a:defRPr>
            </a:lvl1pPr>
          </a:lstStyle>
          <a:p>
            <a:pPr>
              <a:defRPr/>
            </a:pPr>
            <a:r>
              <a:rPr lang="en-US" smtClean="0"/>
              <a:t>Civil Engineering Department</a:t>
            </a:r>
            <a:endParaRPr lang="en-US"/>
          </a:p>
        </p:txBody>
      </p:sp>
      <p:sp>
        <p:nvSpPr>
          <p:cNvPr id="9" name="Slide Number Placeholder 6">
            <a:extLst>
              <a:ext uri="{FF2B5EF4-FFF2-40B4-BE49-F238E27FC236}">
                <a16:creationId xmlns:a16="http://schemas.microsoft.com/office/drawing/2014/main" xmlns="" id="{495257D5-279A-467C-94FD-36612A084181}"/>
              </a:ext>
            </a:extLst>
          </p:cNvPr>
          <p:cNvSpPr>
            <a:spLocks noGrp="1"/>
          </p:cNvSpPr>
          <p:nvPr>
            <p:ph type="sldNum" sz="quarter" idx="12"/>
          </p:nvPr>
        </p:nvSpPr>
        <p:spPr/>
        <p:txBody>
          <a:bodyPr/>
          <a:lstStyle>
            <a:lvl1pPr>
              <a:defRPr smtClean="0">
                <a:solidFill>
                  <a:schemeClr val="tx1"/>
                </a:solidFill>
              </a:defRPr>
            </a:lvl1pPr>
          </a:lstStyle>
          <a:p>
            <a:pPr>
              <a:defRPr/>
            </a:pPr>
            <a:fld id="{C1A6FB64-814A-4189-97CC-005DC2C4D28A}" type="slidenum">
              <a:rPr lang="en-US"/>
              <a:pPr>
                <a:defRPr/>
              </a:pPr>
              <a:t>‹#›</a:t>
            </a:fld>
            <a:endParaRPr lang="en-US" dirty="0"/>
          </a:p>
        </p:txBody>
      </p:sp>
      <p:pic>
        <p:nvPicPr>
          <p:cNvPr id="10" name="Picture 9" descr="logo.jpg">
            <a:extLst>
              <a:ext uri="{FF2B5EF4-FFF2-40B4-BE49-F238E27FC236}">
                <a16:creationId xmlns:a16="http://schemas.microsoft.com/office/drawing/2014/main" xmlns="" id="{2B827613-B062-4E84-AC92-8E875F30AA3A}"/>
              </a:ext>
            </a:extLst>
          </p:cNvPr>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10272464" y="0"/>
            <a:ext cx="1851076" cy="106413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87279265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xmlns="" id="{720DBCAD-71DC-4B4D-BEA5-5FC8874C7A3D}"/>
              </a:ext>
            </a:extLst>
          </p:cNvPr>
          <p:cNvSpPr/>
          <p:nvPr/>
        </p:nvSpPr>
        <p:spPr>
          <a:xfrm>
            <a:off x="1" y="4953000"/>
            <a:ext cx="12188825" cy="1905000"/>
          </a:xfrm>
          <a:prstGeom prst="rect">
            <a:avLst/>
          </a:prstGeom>
          <a:ln/>
        </p:spPr>
        <p:style>
          <a:lnRef idx="1">
            <a:schemeClr val="accent4"/>
          </a:lnRef>
          <a:fillRef idx="2">
            <a:schemeClr val="accent4"/>
          </a:fillRef>
          <a:effectRef idx="1">
            <a:schemeClr val="accent4"/>
          </a:effectRef>
          <a:fontRef idx="minor">
            <a:schemeClr val="dk1"/>
          </a:fontRef>
        </p:style>
      </p:sp>
      <p:sp>
        <p:nvSpPr>
          <p:cNvPr id="6" name="Rectangle 5">
            <a:extLst>
              <a:ext uri="{FF2B5EF4-FFF2-40B4-BE49-F238E27FC236}">
                <a16:creationId xmlns:a16="http://schemas.microsoft.com/office/drawing/2014/main" xmlns="" id="{1BF3A74E-9F49-425B-BB14-BE0DA990F639}"/>
              </a:ext>
            </a:extLst>
          </p:cNvPr>
          <p:cNvSpPr/>
          <p:nvPr/>
        </p:nvSpPr>
        <p:spPr>
          <a:xfrm>
            <a:off x="0" y="4914900"/>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9360" cy="822960"/>
          </a:xfrm>
        </p:spPr>
        <p:txBody>
          <a:bodyPr tIns="0" bIns="0">
            <a:noAutofit/>
          </a:bodyPr>
          <a:lstStyle>
            <a:lvl1pPr>
              <a:defRPr sz="3600" b="0">
                <a:solidFill>
                  <a:schemeClr val="tx1"/>
                </a:solidFill>
              </a:defRPr>
            </a:lvl1pPr>
          </a:lstStyle>
          <a:p>
            <a:r>
              <a:rPr lang="en-US" dirty="0"/>
              <a:t>Click to edit Master title style</a:t>
            </a:r>
          </a:p>
        </p:txBody>
      </p:sp>
      <p:sp>
        <p:nvSpPr>
          <p:cNvPr id="3" name="Picture Placeholder 2"/>
          <p:cNvSpPr>
            <a:spLocks noGrp="1" noChangeAspect="1"/>
          </p:cNvSpPr>
          <p:nvPr>
            <p:ph type="pic" idx="1"/>
          </p:nvPr>
        </p:nvSpPr>
        <p:spPr>
          <a:xfrm>
            <a:off x="17" y="0"/>
            <a:ext cx="12191985" cy="4915076"/>
          </a:xfrm>
          <a:blipFill>
            <a:blip r:embed="rId2" cstate="print"/>
            <a:stretch>
              <a:fillRect/>
            </a:stretch>
          </a:blipFill>
        </p:spPr>
        <p:txBody>
          <a:bodyPr lIns="457200" tIns="457200" rtlCol="0">
            <a:normAutofit/>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097279" y="5907024"/>
            <a:ext cx="10119360" cy="594360"/>
          </a:xfrm>
        </p:spPr>
        <p:txBody>
          <a:bodyPr lIns="91440" tIns="0" rIns="91440" bIns="0">
            <a:normAutofit/>
          </a:bodyPr>
          <a:lstStyle>
            <a:lvl1pPr marL="0" indent="0">
              <a:spcBef>
                <a:spcPts val="0"/>
              </a:spcBef>
              <a:spcAft>
                <a:spcPts val="600"/>
              </a:spcAft>
              <a:buNone/>
              <a:defRPr sz="15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7" name="Date Placeholder 4">
            <a:extLst>
              <a:ext uri="{FF2B5EF4-FFF2-40B4-BE49-F238E27FC236}">
                <a16:creationId xmlns:a16="http://schemas.microsoft.com/office/drawing/2014/main" xmlns="" id="{B9FE4730-91DE-4BD7-8BAE-0E75A7494DA8}"/>
              </a:ext>
            </a:extLst>
          </p:cNvPr>
          <p:cNvSpPr>
            <a:spLocks noGrp="1"/>
          </p:cNvSpPr>
          <p:nvPr>
            <p:ph type="dt" sz="half" idx="10"/>
          </p:nvPr>
        </p:nvSpPr>
        <p:spPr/>
        <p:txBody>
          <a:bodyPr/>
          <a:lstStyle>
            <a:lvl1pPr>
              <a:defRPr/>
            </a:lvl1pPr>
          </a:lstStyle>
          <a:p>
            <a:pPr>
              <a:defRPr/>
            </a:pPr>
            <a:fld id="{6068DB16-5980-4A23-A4C8-ABDB00BA0E35}" type="datetime3">
              <a:rPr lang="en-US" smtClean="0"/>
              <a:pPr>
                <a:defRPr/>
              </a:pPr>
              <a:t>14 August 2018</a:t>
            </a:fld>
            <a:endParaRPr lang="en-US"/>
          </a:p>
        </p:txBody>
      </p:sp>
      <p:sp>
        <p:nvSpPr>
          <p:cNvPr id="8" name="Footer Placeholder 5">
            <a:extLst>
              <a:ext uri="{FF2B5EF4-FFF2-40B4-BE49-F238E27FC236}">
                <a16:creationId xmlns:a16="http://schemas.microsoft.com/office/drawing/2014/main" xmlns="" id="{F4B8DA65-6971-4D3D-89D0-06AF06418A95}"/>
              </a:ext>
            </a:extLst>
          </p:cNvPr>
          <p:cNvSpPr>
            <a:spLocks noGrp="1"/>
          </p:cNvSpPr>
          <p:nvPr>
            <p:ph type="ftr" sz="quarter" idx="11"/>
          </p:nvPr>
        </p:nvSpPr>
        <p:spPr/>
        <p:txBody>
          <a:bodyPr/>
          <a:lstStyle>
            <a:lvl1pPr>
              <a:defRPr/>
            </a:lvl1pPr>
          </a:lstStyle>
          <a:p>
            <a:pPr>
              <a:defRPr/>
            </a:pPr>
            <a:r>
              <a:rPr lang="en-US" smtClean="0"/>
              <a:t>Civil Engineering Department</a:t>
            </a:r>
            <a:endParaRPr lang="en-US" dirty="0"/>
          </a:p>
        </p:txBody>
      </p:sp>
      <p:sp>
        <p:nvSpPr>
          <p:cNvPr id="9" name="Slide Number Placeholder 6">
            <a:extLst>
              <a:ext uri="{FF2B5EF4-FFF2-40B4-BE49-F238E27FC236}">
                <a16:creationId xmlns:a16="http://schemas.microsoft.com/office/drawing/2014/main" xmlns="" id="{2FC7D743-8704-45C5-BBC6-6CF8EB4905AD}"/>
              </a:ext>
            </a:extLst>
          </p:cNvPr>
          <p:cNvSpPr>
            <a:spLocks noGrp="1"/>
          </p:cNvSpPr>
          <p:nvPr>
            <p:ph type="sldNum" sz="quarter" idx="12"/>
          </p:nvPr>
        </p:nvSpPr>
        <p:spPr/>
        <p:txBody>
          <a:bodyPr/>
          <a:lstStyle>
            <a:lvl1pPr>
              <a:defRPr/>
            </a:lvl1pPr>
          </a:lstStyle>
          <a:p>
            <a:pPr>
              <a:defRPr/>
            </a:pPr>
            <a:fld id="{BA9CA986-976E-407A-A933-3F0F7DBF2A02}" type="slidenum">
              <a:rPr lang="en-US"/>
              <a:pPr>
                <a:defRPr/>
              </a:pPr>
              <a:t>‹#›</a:t>
            </a:fld>
            <a:endParaRPr lang="en-US"/>
          </a:p>
        </p:txBody>
      </p:sp>
      <p:pic>
        <p:nvPicPr>
          <p:cNvPr id="10" name="Picture 9" descr="logo.jpg">
            <a:extLst>
              <a:ext uri="{FF2B5EF4-FFF2-40B4-BE49-F238E27FC236}">
                <a16:creationId xmlns:a16="http://schemas.microsoft.com/office/drawing/2014/main" xmlns="" id="{2B827613-B062-4E84-AC92-8E875F30AA3A}"/>
              </a:ext>
            </a:extLst>
          </p:cNvPr>
          <p:cNvPicPr>
            <a:picLocks noChangeAspect="1" noChangeArrowheads="1"/>
          </p:cNvPicPr>
          <p:nvPr userDrawn="1"/>
        </p:nvPicPr>
        <p:blipFill>
          <a:blip r:embed="rId3" cstate="print">
            <a:extLst>
              <a:ext uri="{28A0092B-C50C-407E-A947-70E740481C1C}">
                <a14:useLocalDpi xmlns:a14="http://schemas.microsoft.com/office/drawing/2010/main" xmlns="" val="0"/>
              </a:ext>
            </a:extLst>
          </a:blip>
          <a:srcRect/>
          <a:stretch>
            <a:fillRect/>
          </a:stretch>
        </p:blipFill>
        <p:spPr bwMode="auto">
          <a:xfrm>
            <a:off x="10272464" y="0"/>
            <a:ext cx="1851076" cy="106413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402855973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xmlns="" id="{A2D8C2E4-A36C-42EF-8F0E-70186147F4E9}"/>
              </a:ext>
            </a:extLst>
          </p:cNvPr>
          <p:cNvSpPr/>
          <p:nvPr/>
        </p:nvSpPr>
        <p:spPr>
          <a:xfrm>
            <a:off x="1" y="6400800"/>
            <a:ext cx="12192001" cy="457200"/>
          </a:xfrm>
          <a:prstGeom prst="rect">
            <a:avLst/>
          </a:prstGeom>
          <a:ln/>
        </p:spPr>
        <p:style>
          <a:lnRef idx="1">
            <a:schemeClr val="accent4"/>
          </a:lnRef>
          <a:fillRef idx="2">
            <a:schemeClr val="accent4"/>
          </a:fillRef>
          <a:effectRef idx="1">
            <a:schemeClr val="accent4"/>
          </a:effectRef>
          <a:fontRef idx="minor">
            <a:schemeClr val="dk1"/>
          </a:fontRef>
        </p:style>
      </p:sp>
      <p:sp>
        <p:nvSpPr>
          <p:cNvPr id="9" name="Rectangle 8">
            <a:extLst>
              <a:ext uri="{FF2B5EF4-FFF2-40B4-BE49-F238E27FC236}">
                <a16:creationId xmlns:a16="http://schemas.microsoft.com/office/drawing/2014/main" xmlns="" id="{1CEDB38B-45A5-4A4F-82B7-17B4F87CE7F5}"/>
              </a:ext>
            </a:extLst>
          </p:cNvPr>
          <p:cNvSpPr/>
          <p:nvPr/>
        </p:nvSpPr>
        <p:spPr>
          <a:xfrm>
            <a:off x="0" y="6334125"/>
            <a:ext cx="12192000" cy="66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a:extLst>
              <a:ext uri="{FF2B5EF4-FFF2-40B4-BE49-F238E27FC236}">
                <a16:creationId xmlns:a16="http://schemas.microsoft.com/office/drawing/2014/main" xmlns="" id="{2C8013C5-5A8A-45FD-885D-C79BD804C0A4}"/>
              </a:ext>
            </a:extLst>
          </p:cNvPr>
          <p:cNvSpPr>
            <a:spLocks noGrp="1"/>
          </p:cNvSpPr>
          <p:nvPr>
            <p:ph type="title"/>
          </p:nvPr>
        </p:nvSpPr>
        <p:spPr>
          <a:xfrm>
            <a:off x="996950" y="404813"/>
            <a:ext cx="10058400" cy="579437"/>
          </a:xfrm>
          <a:prstGeom prst="rect">
            <a:avLst/>
          </a:prstGeom>
        </p:spPr>
        <p:txBody>
          <a:bodyPr vert="horz" lIns="91440" tIns="45720" rIns="91440" bIns="45720" rtlCol="0" anchor="b">
            <a:normAutofit/>
          </a:bodyPr>
          <a:lstStyle/>
          <a:p>
            <a:r>
              <a:rPr lang="en-US" dirty="0"/>
              <a:t>Click to edit Master title style</a:t>
            </a:r>
          </a:p>
        </p:txBody>
      </p:sp>
      <p:sp>
        <p:nvSpPr>
          <p:cNvPr id="1031" name="Text Placeholder 2">
            <a:extLst>
              <a:ext uri="{FF2B5EF4-FFF2-40B4-BE49-F238E27FC236}">
                <a16:creationId xmlns:a16="http://schemas.microsoft.com/office/drawing/2014/main" xmlns="" id="{5F7EA4BA-833C-4D6B-B871-4EE35B40F141}"/>
              </a:ext>
            </a:extLst>
          </p:cNvPr>
          <p:cNvSpPr>
            <a:spLocks noGrp="1" noChangeArrowheads="1"/>
          </p:cNvSpPr>
          <p:nvPr>
            <p:ph type="body" idx="1"/>
          </p:nvPr>
        </p:nvSpPr>
        <p:spPr bwMode="auto">
          <a:xfrm>
            <a:off x="1096963" y="1184275"/>
            <a:ext cx="10058400" cy="4684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xmlns="" id="{720948BA-3FFF-4EF9-9E90-4CBE53634119}"/>
              </a:ext>
            </a:extLst>
          </p:cNvPr>
          <p:cNvSpPr>
            <a:spLocks noGrp="1"/>
          </p:cNvSpPr>
          <p:nvPr>
            <p:ph type="dt" sz="half" idx="2"/>
          </p:nvPr>
        </p:nvSpPr>
        <p:spPr>
          <a:xfrm>
            <a:off x="1096963" y="6459538"/>
            <a:ext cx="2473325" cy="365125"/>
          </a:xfrm>
          <a:prstGeom prst="rect">
            <a:avLst/>
          </a:prstGeom>
        </p:spPr>
        <p:txBody>
          <a:bodyPr vert="horz" lIns="91440" tIns="45720" rIns="91440" bIns="45720" rtlCol="0" anchor="ctr"/>
          <a:lstStyle>
            <a:lvl1pPr algn="l" eaLnBrk="1" fontAlgn="auto" hangingPunct="1">
              <a:spcBef>
                <a:spcPts val="0"/>
              </a:spcBef>
              <a:spcAft>
                <a:spcPts val="0"/>
              </a:spcAft>
              <a:defRPr sz="1200" smtClean="0">
                <a:solidFill>
                  <a:schemeClr val="tx1"/>
                </a:solidFill>
                <a:effectLst>
                  <a:outerShdw blurRad="38100" dist="38100" dir="2700000" algn="tl">
                    <a:srgbClr val="000000">
                      <a:alpha val="43137"/>
                    </a:srgbClr>
                  </a:outerShdw>
                </a:effectLst>
                <a:latin typeface="+mn-lt"/>
              </a:defRPr>
            </a:lvl1pPr>
          </a:lstStyle>
          <a:p>
            <a:pPr>
              <a:defRPr/>
            </a:pPr>
            <a:fld id="{3D414C06-184D-402C-AFB2-C0DEDA1221D6}" type="datetime3">
              <a:rPr lang="en-US" smtClean="0"/>
              <a:pPr>
                <a:defRPr/>
              </a:pPr>
              <a:t>14 August 2018</a:t>
            </a:fld>
            <a:endParaRPr lang="en-US" dirty="0"/>
          </a:p>
        </p:txBody>
      </p:sp>
      <p:sp>
        <p:nvSpPr>
          <p:cNvPr id="5" name="Footer Placeholder 4">
            <a:extLst>
              <a:ext uri="{FF2B5EF4-FFF2-40B4-BE49-F238E27FC236}">
                <a16:creationId xmlns:a16="http://schemas.microsoft.com/office/drawing/2014/main" xmlns="" id="{0CDCAD77-18A4-4394-9031-3C5DB55931A6}"/>
              </a:ext>
            </a:extLst>
          </p:cNvPr>
          <p:cNvSpPr>
            <a:spLocks noGrp="1"/>
          </p:cNvSpPr>
          <p:nvPr>
            <p:ph type="ftr" sz="quarter" idx="3"/>
          </p:nvPr>
        </p:nvSpPr>
        <p:spPr>
          <a:xfrm>
            <a:off x="3686175" y="6459538"/>
            <a:ext cx="4822825" cy="365125"/>
          </a:xfrm>
          <a:prstGeom prst="rect">
            <a:avLst/>
          </a:prstGeom>
        </p:spPr>
        <p:txBody>
          <a:bodyPr vert="horz" lIns="91440" tIns="45720" rIns="91440" bIns="45720" rtlCol="0" anchor="ctr"/>
          <a:lstStyle>
            <a:lvl1pPr algn="ctr" eaLnBrk="1" fontAlgn="auto" hangingPunct="1">
              <a:spcBef>
                <a:spcPts val="0"/>
              </a:spcBef>
              <a:spcAft>
                <a:spcPts val="0"/>
              </a:spcAft>
              <a:defRPr sz="1200" b="1" cap="all" spc="300" baseline="0">
                <a:solidFill>
                  <a:schemeClr val="tx1"/>
                </a:solidFill>
                <a:effectLst>
                  <a:outerShdw blurRad="38100" dist="38100" dir="2700000" algn="tl">
                    <a:srgbClr val="000000">
                      <a:alpha val="43137"/>
                    </a:srgbClr>
                  </a:outerShdw>
                </a:effectLst>
                <a:latin typeface="+mn-lt"/>
              </a:defRPr>
            </a:lvl1pPr>
          </a:lstStyle>
          <a:p>
            <a:pPr>
              <a:defRPr/>
            </a:pPr>
            <a:r>
              <a:rPr lang="en-US" smtClean="0"/>
              <a:t>Civil Engineering Department</a:t>
            </a:r>
            <a:endParaRPr lang="en-US" dirty="0"/>
          </a:p>
        </p:txBody>
      </p:sp>
      <p:sp>
        <p:nvSpPr>
          <p:cNvPr id="6" name="Slide Number Placeholder 5">
            <a:extLst>
              <a:ext uri="{FF2B5EF4-FFF2-40B4-BE49-F238E27FC236}">
                <a16:creationId xmlns:a16="http://schemas.microsoft.com/office/drawing/2014/main" xmlns="" id="{8AC376F5-22E8-47E9-AC6F-E70A85DF1391}"/>
              </a:ext>
            </a:extLst>
          </p:cNvPr>
          <p:cNvSpPr>
            <a:spLocks noGrp="1"/>
          </p:cNvSpPr>
          <p:nvPr>
            <p:ph type="sldNum" sz="quarter" idx="4"/>
          </p:nvPr>
        </p:nvSpPr>
        <p:spPr>
          <a:xfrm>
            <a:off x="9901238" y="6459538"/>
            <a:ext cx="1311275" cy="365125"/>
          </a:xfrm>
          <a:prstGeom prst="rect">
            <a:avLst/>
          </a:prstGeom>
        </p:spPr>
        <p:txBody>
          <a:bodyPr vert="horz" lIns="91440" tIns="45720" rIns="91440" bIns="45720" rtlCol="0" anchor="ctr"/>
          <a:lstStyle>
            <a:lvl1pPr algn="r" eaLnBrk="1" fontAlgn="auto" hangingPunct="1">
              <a:spcBef>
                <a:spcPts val="0"/>
              </a:spcBef>
              <a:spcAft>
                <a:spcPts val="0"/>
              </a:spcAft>
              <a:defRPr sz="1200" b="1" spc="300" smtClean="0">
                <a:solidFill>
                  <a:schemeClr val="tx1"/>
                </a:solidFill>
                <a:effectLst>
                  <a:outerShdw blurRad="38100" dist="38100" dir="2700000" algn="tl">
                    <a:srgbClr val="000000">
                      <a:alpha val="43137"/>
                    </a:srgbClr>
                  </a:outerShdw>
                </a:effectLst>
                <a:latin typeface="+mn-lt"/>
              </a:defRPr>
            </a:lvl1pPr>
          </a:lstStyle>
          <a:p>
            <a:pPr>
              <a:defRPr/>
            </a:pPr>
            <a:fld id="{BC9EAF9E-4D5D-4116-97C1-C34E71B75B71}" type="slidenum">
              <a:rPr lang="en-US"/>
              <a:pPr>
                <a:defRPr/>
              </a:pPr>
              <a:t>‹#›</a:t>
            </a:fld>
            <a:endParaRPr lang="en-US" dirty="0"/>
          </a:p>
        </p:txBody>
      </p:sp>
      <p:cxnSp>
        <p:nvCxnSpPr>
          <p:cNvPr id="10" name="Straight Connector 9">
            <a:extLst>
              <a:ext uri="{FF2B5EF4-FFF2-40B4-BE49-F238E27FC236}">
                <a16:creationId xmlns:a16="http://schemas.microsoft.com/office/drawing/2014/main" xmlns="" id="{1AE1FD5C-9FFB-4B3B-9B49-907737120587}"/>
              </a:ext>
            </a:extLst>
          </p:cNvPr>
          <p:cNvCxnSpPr/>
          <p:nvPr/>
        </p:nvCxnSpPr>
        <p:spPr>
          <a:xfrm>
            <a:off x="1042988" y="1052513"/>
            <a:ext cx="9966325"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924" r:id="rId1"/>
    <p:sldLayoutId id="2147483919" r:id="rId2"/>
    <p:sldLayoutId id="2147483925" r:id="rId3"/>
    <p:sldLayoutId id="2147483920" r:id="rId4"/>
    <p:sldLayoutId id="2147483921" r:id="rId5"/>
    <p:sldLayoutId id="2147483922" r:id="rId6"/>
    <p:sldLayoutId id="2147483926" r:id="rId7"/>
    <p:sldLayoutId id="2147483927" r:id="rId8"/>
    <p:sldLayoutId id="2147483928" r:id="rId9"/>
    <p:sldLayoutId id="2147483923" r:id="rId10"/>
    <p:sldLayoutId id="2147483929" r:id="rId11"/>
  </p:sldLayoutIdLst>
  <p:timing>
    <p:tnLst>
      <p:par>
        <p:cTn id="1" dur="indefinite" restart="never" nodeType="tmRoot"/>
      </p:par>
    </p:tnLst>
  </p:timing>
  <p:hf hdr="0"/>
  <p:txStyles>
    <p:titleStyle>
      <a:lvl1pPr algn="l" rtl="0" fontAlgn="base">
        <a:lnSpc>
          <a:spcPct val="85000"/>
        </a:lnSpc>
        <a:spcBef>
          <a:spcPct val="0"/>
        </a:spcBef>
        <a:spcAft>
          <a:spcPct val="0"/>
        </a:spcAft>
        <a:defRPr sz="4000" kern="1200" spc="-50">
          <a:solidFill>
            <a:srgbClr val="404040"/>
          </a:solidFill>
          <a:latin typeface="+mj-lt"/>
          <a:ea typeface="+mj-ea"/>
          <a:cs typeface="+mj-cs"/>
        </a:defRPr>
      </a:lvl1pPr>
      <a:lvl2pPr algn="l" rtl="0" fontAlgn="base">
        <a:lnSpc>
          <a:spcPct val="85000"/>
        </a:lnSpc>
        <a:spcBef>
          <a:spcPct val="0"/>
        </a:spcBef>
        <a:spcAft>
          <a:spcPct val="0"/>
        </a:spcAft>
        <a:defRPr sz="4000">
          <a:solidFill>
            <a:srgbClr val="404040"/>
          </a:solidFill>
          <a:latin typeface="Times New Roman" panose="02020603050405020304" pitchFamily="18" charset="0"/>
        </a:defRPr>
      </a:lvl2pPr>
      <a:lvl3pPr algn="l" rtl="0" fontAlgn="base">
        <a:lnSpc>
          <a:spcPct val="85000"/>
        </a:lnSpc>
        <a:spcBef>
          <a:spcPct val="0"/>
        </a:spcBef>
        <a:spcAft>
          <a:spcPct val="0"/>
        </a:spcAft>
        <a:defRPr sz="4000">
          <a:solidFill>
            <a:srgbClr val="404040"/>
          </a:solidFill>
          <a:latin typeface="Times New Roman" panose="02020603050405020304" pitchFamily="18" charset="0"/>
        </a:defRPr>
      </a:lvl3pPr>
      <a:lvl4pPr algn="l" rtl="0" fontAlgn="base">
        <a:lnSpc>
          <a:spcPct val="85000"/>
        </a:lnSpc>
        <a:spcBef>
          <a:spcPct val="0"/>
        </a:spcBef>
        <a:spcAft>
          <a:spcPct val="0"/>
        </a:spcAft>
        <a:defRPr sz="4000">
          <a:solidFill>
            <a:srgbClr val="404040"/>
          </a:solidFill>
          <a:latin typeface="Times New Roman" panose="02020603050405020304" pitchFamily="18" charset="0"/>
        </a:defRPr>
      </a:lvl4pPr>
      <a:lvl5pPr algn="l" rtl="0" fontAlgn="base">
        <a:lnSpc>
          <a:spcPct val="85000"/>
        </a:lnSpc>
        <a:spcBef>
          <a:spcPct val="0"/>
        </a:spcBef>
        <a:spcAft>
          <a:spcPct val="0"/>
        </a:spcAft>
        <a:defRPr sz="4000">
          <a:solidFill>
            <a:srgbClr val="404040"/>
          </a:solidFill>
          <a:latin typeface="Times New Roman" panose="02020603050405020304" pitchFamily="18" charset="0"/>
        </a:defRPr>
      </a:lvl5pPr>
      <a:lvl6pPr marL="457200" algn="l" rtl="0" fontAlgn="base">
        <a:lnSpc>
          <a:spcPct val="85000"/>
        </a:lnSpc>
        <a:spcBef>
          <a:spcPct val="0"/>
        </a:spcBef>
        <a:spcAft>
          <a:spcPct val="0"/>
        </a:spcAft>
        <a:defRPr sz="4000">
          <a:solidFill>
            <a:srgbClr val="404040"/>
          </a:solidFill>
          <a:latin typeface="Times New Roman" panose="02020603050405020304" pitchFamily="18" charset="0"/>
        </a:defRPr>
      </a:lvl6pPr>
      <a:lvl7pPr marL="914400" algn="l" rtl="0" fontAlgn="base">
        <a:lnSpc>
          <a:spcPct val="85000"/>
        </a:lnSpc>
        <a:spcBef>
          <a:spcPct val="0"/>
        </a:spcBef>
        <a:spcAft>
          <a:spcPct val="0"/>
        </a:spcAft>
        <a:defRPr sz="4000">
          <a:solidFill>
            <a:srgbClr val="404040"/>
          </a:solidFill>
          <a:latin typeface="Times New Roman" panose="02020603050405020304" pitchFamily="18" charset="0"/>
        </a:defRPr>
      </a:lvl7pPr>
      <a:lvl8pPr marL="1371600" algn="l" rtl="0" fontAlgn="base">
        <a:lnSpc>
          <a:spcPct val="85000"/>
        </a:lnSpc>
        <a:spcBef>
          <a:spcPct val="0"/>
        </a:spcBef>
        <a:spcAft>
          <a:spcPct val="0"/>
        </a:spcAft>
        <a:defRPr sz="4000">
          <a:solidFill>
            <a:srgbClr val="404040"/>
          </a:solidFill>
          <a:latin typeface="Times New Roman" panose="02020603050405020304" pitchFamily="18" charset="0"/>
        </a:defRPr>
      </a:lvl8pPr>
      <a:lvl9pPr marL="1828800" algn="l" rtl="0" fontAlgn="base">
        <a:lnSpc>
          <a:spcPct val="85000"/>
        </a:lnSpc>
        <a:spcBef>
          <a:spcPct val="0"/>
        </a:spcBef>
        <a:spcAft>
          <a:spcPct val="0"/>
        </a:spcAft>
        <a:defRPr sz="4000">
          <a:solidFill>
            <a:srgbClr val="404040"/>
          </a:solidFill>
          <a:latin typeface="Times New Roman" panose="02020603050405020304" pitchFamily="18" charset="0"/>
        </a:defRPr>
      </a:lvl9pPr>
    </p:titleStyle>
    <p:bodyStyle>
      <a:lvl1pPr marL="90488" indent="-90488" algn="l" rtl="0" fontAlgn="base">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404040"/>
          </a:solidFill>
          <a:latin typeface="+mn-lt"/>
          <a:ea typeface="+mn-ea"/>
          <a:cs typeface="+mn-cs"/>
        </a:defRPr>
      </a:lvl1pPr>
      <a:lvl2pPr marL="382588" indent="-182563" algn="l" rtl="0" fontAlgn="base">
        <a:lnSpc>
          <a:spcPct val="90000"/>
        </a:lnSpc>
        <a:spcBef>
          <a:spcPts val="200"/>
        </a:spcBef>
        <a:spcAft>
          <a:spcPts val="400"/>
        </a:spcAft>
        <a:buClr>
          <a:schemeClr val="accent1"/>
        </a:buClr>
        <a:buFont typeface="Calibri" panose="020F0502020204030204" pitchFamily="34" charset="0"/>
        <a:buChar char="◦"/>
        <a:defRPr kern="1200">
          <a:solidFill>
            <a:srgbClr val="404040"/>
          </a:solidFill>
          <a:latin typeface="+mn-lt"/>
          <a:ea typeface="+mn-ea"/>
          <a:cs typeface="+mn-cs"/>
        </a:defRPr>
      </a:lvl2pPr>
      <a:lvl3pPr marL="566738" indent="-182563" algn="l" rtl="0" fontAlgn="base">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3pPr>
      <a:lvl4pPr marL="749300" indent="-182563" algn="l" rtl="0" fontAlgn="base">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4pPr>
      <a:lvl5pPr marL="931863" indent="-182563" algn="l" rtl="0" fontAlgn="base">
        <a:lnSpc>
          <a:spcPct val="90000"/>
        </a:lnSpc>
        <a:spcBef>
          <a:spcPts val="200"/>
        </a:spcBef>
        <a:spcAft>
          <a:spcPts val="400"/>
        </a:spcAft>
        <a:buClr>
          <a:schemeClr val="accent1"/>
        </a:buClr>
        <a:buFont typeface="Calibri" panose="020F0502020204030204" pitchFamily="34" charset="0"/>
        <a:buChar char="◦"/>
        <a:defRPr sz="1400" kern="1200">
          <a:solidFill>
            <a:srgbClr val="404040"/>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7" Type="http://schemas.microsoft.com/office/2007/relationships/diagramDrawing" Target="../diagrams/drawing39.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openxmlformats.org/officeDocument/2006/relationships/image" Target="../media/image1.jpeg"/><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3" name="Rectangle 18">
            <a:extLst>
              <a:ext uri="{FF2B5EF4-FFF2-40B4-BE49-F238E27FC236}">
                <a16:creationId xmlns:a16="http://schemas.microsoft.com/office/drawing/2014/main" xmlns="" id="{E1EFDA5A-F19B-4801-AF38-E627A2147B9B}"/>
              </a:ext>
            </a:extLst>
          </p:cNvPr>
          <p:cNvSpPr>
            <a:spLocks noGrp="1" noChangeArrowheads="1"/>
          </p:cNvSpPr>
          <p:nvPr>
            <p:ph type="title"/>
          </p:nvPr>
        </p:nvSpPr>
        <p:spPr>
          <a:xfrm>
            <a:off x="47328" y="785794"/>
            <a:ext cx="12097344" cy="4299390"/>
          </a:xfrm>
        </p:spPr>
        <p:txBody>
          <a:bodyPr>
            <a:normAutofit fontScale="90000"/>
            <a:scene3d>
              <a:camera prst="orthographicFront"/>
              <a:lightRig rig="flat" dir="tl">
                <a:rot lat="0" lon="0" rev="6600000"/>
              </a:lightRig>
            </a:scene3d>
            <a:sp3d extrusionH="25400" contourW="8890">
              <a:bevelT w="38100" h="31750"/>
              <a:contourClr>
                <a:schemeClr val="accent2">
                  <a:shade val="75000"/>
                </a:schemeClr>
              </a:contourClr>
            </a:sp3d>
          </a:bodyPr>
          <a:lstStyle/>
          <a:p>
            <a:pPr algn="ctr" fontAlgn="auto">
              <a:spcAft>
                <a:spcPts val="0"/>
              </a:spcAft>
              <a:defRPr/>
            </a:pPr>
            <a:r>
              <a:rPr lang="en-US" altLang="en-US" sz="5300" b="1" spc="0" dirty="0" smtClean="0">
                <a:ln w="11430"/>
                <a:solidFill>
                  <a:srgbClr val="FF0000"/>
                </a:solidFill>
                <a:ea typeface="ＭＳ Ｐゴシック" pitchFamily="34" charset="-128"/>
                <a:cs typeface="Times New Roman" panose="02020603050405020304" pitchFamily="18" charset="0"/>
              </a:rPr>
              <a:t>RESEARCH POLICY</a:t>
            </a:r>
            <a:r>
              <a:rPr lang="en-US" altLang="en-US" sz="3600" b="1"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a typeface="ＭＳ Ｐゴシック" pitchFamily="34" charset="-128"/>
                <a:cs typeface="Times New Roman" panose="02020603050405020304" pitchFamily="18" charset="0"/>
              </a:rPr>
              <a:t/>
            </a:r>
            <a:br>
              <a:rPr lang="en-US" altLang="en-US" sz="3600" b="1"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a typeface="ＭＳ Ｐゴシック" pitchFamily="34" charset="-128"/>
                <a:cs typeface="Times New Roman" panose="02020603050405020304" pitchFamily="18" charset="0"/>
              </a:rPr>
            </a:br>
            <a:r>
              <a:rPr lang="en-US" altLang="en-US" sz="3600" b="1"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a typeface="ＭＳ Ｐゴシック" pitchFamily="34" charset="-128"/>
                <a:cs typeface="Times New Roman" panose="02020603050405020304" pitchFamily="18" charset="0"/>
              </a:rPr>
              <a:t/>
            </a:r>
            <a:br>
              <a:rPr lang="en-US" altLang="en-US" sz="3600" b="1"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a typeface="ＭＳ Ｐゴシック" pitchFamily="34" charset="-128"/>
                <a:cs typeface="Times New Roman" panose="02020603050405020304" pitchFamily="18" charset="0"/>
              </a:rPr>
            </a:br>
            <a:r>
              <a:rPr lang="en-US" altLang="en-US" sz="3600" b="1"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a typeface="ＭＳ Ｐゴシック" pitchFamily="34" charset="-128"/>
                <a:cs typeface="Times New Roman" panose="02020603050405020304" pitchFamily="18" charset="0"/>
              </a:rPr>
              <a:t/>
            </a:r>
            <a:br>
              <a:rPr lang="en-US" altLang="en-US" sz="3600" b="1"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a typeface="ＭＳ Ｐゴシック" pitchFamily="34" charset="-128"/>
                <a:cs typeface="Times New Roman" panose="02020603050405020304" pitchFamily="18" charset="0"/>
              </a:rPr>
            </a:br>
            <a:r>
              <a:rPr lang="en-US" altLang="en-US" sz="3600" b="1" spc="0" dirty="0" smtClean="0">
                <a:ln w="11430"/>
                <a:solidFill>
                  <a:srgbClr val="0070C0"/>
                </a:solidFill>
                <a:ea typeface="ＭＳ Ｐゴシック" pitchFamily="34" charset="-128"/>
                <a:cs typeface="Times New Roman" panose="02020603050405020304" pitchFamily="18" charset="0"/>
              </a:rPr>
              <a:t>of </a:t>
            </a:r>
            <a:r>
              <a:rPr lang="en-US" altLang="en-US" sz="3600" b="1"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a typeface="ＭＳ Ｐゴシック" pitchFamily="34" charset="-128"/>
                <a:cs typeface="Times New Roman" panose="02020603050405020304" pitchFamily="18" charset="0"/>
              </a:rPr>
              <a:t/>
            </a:r>
            <a:br>
              <a:rPr lang="en-US" altLang="en-US" sz="3600" b="1"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a typeface="ＭＳ Ｐゴシック" pitchFamily="34" charset="-128"/>
                <a:cs typeface="Times New Roman" panose="02020603050405020304" pitchFamily="18" charset="0"/>
              </a:rPr>
            </a:br>
            <a:r>
              <a:rPr lang="en-US" altLang="en-US" sz="3600" b="1"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a typeface="ＭＳ Ｐゴシック" pitchFamily="34" charset="-128"/>
                <a:cs typeface="Times New Roman" panose="02020603050405020304" pitchFamily="18" charset="0"/>
              </a:rPr>
              <a:t/>
            </a:r>
            <a:br>
              <a:rPr lang="en-US" altLang="en-US" sz="3600" b="1"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a typeface="ＭＳ Ｐゴシック" pitchFamily="34" charset="-128"/>
                <a:cs typeface="Times New Roman" panose="02020603050405020304" pitchFamily="18" charset="0"/>
              </a:rPr>
            </a:br>
            <a:r>
              <a:rPr lang="en-US" altLang="en-US" b="1" spc="0" dirty="0" smtClean="0">
                <a:ln w="11430"/>
                <a:solidFill>
                  <a:srgbClr val="0070C0"/>
                </a:solidFill>
                <a:ea typeface="ＭＳ Ｐゴシック" pitchFamily="34" charset="-128"/>
                <a:cs typeface="Times New Roman" panose="02020603050405020304" pitchFamily="18" charset="0"/>
              </a:rPr>
              <a:t> K. K. </a:t>
            </a:r>
            <a:r>
              <a:rPr lang="en-US" altLang="en-US" b="1" spc="0" dirty="0" err="1" smtClean="0">
                <a:ln w="11430"/>
                <a:solidFill>
                  <a:srgbClr val="0070C0"/>
                </a:solidFill>
                <a:ea typeface="ＭＳ Ｐゴシック" pitchFamily="34" charset="-128"/>
                <a:cs typeface="Times New Roman" panose="02020603050405020304" pitchFamily="18" charset="0"/>
              </a:rPr>
              <a:t>Wagh</a:t>
            </a:r>
            <a:r>
              <a:rPr lang="en-US" altLang="en-US" b="1" spc="0" dirty="0" smtClean="0">
                <a:ln w="11430"/>
                <a:solidFill>
                  <a:srgbClr val="0070C0"/>
                </a:solidFill>
                <a:ea typeface="ＭＳ Ｐゴシック" pitchFamily="34" charset="-128"/>
                <a:cs typeface="Times New Roman" panose="02020603050405020304" pitchFamily="18" charset="0"/>
              </a:rPr>
              <a:t> Institute of Engineering Education &amp; Research</a:t>
            </a:r>
            <a:br>
              <a:rPr lang="en-US" altLang="en-US" b="1" spc="0" dirty="0" smtClean="0">
                <a:ln w="11430"/>
                <a:solidFill>
                  <a:srgbClr val="0070C0"/>
                </a:solidFill>
                <a:ea typeface="ＭＳ Ｐゴシック" pitchFamily="34" charset="-128"/>
                <a:cs typeface="Times New Roman" panose="02020603050405020304" pitchFamily="18" charset="0"/>
              </a:rPr>
            </a:br>
            <a:r>
              <a:rPr lang="en-US" altLang="en-US" b="1" spc="0" dirty="0" err="1" smtClean="0">
                <a:ln w="11430"/>
                <a:solidFill>
                  <a:srgbClr val="0070C0"/>
                </a:solidFill>
                <a:ea typeface="ＭＳ Ｐゴシック" pitchFamily="34" charset="-128"/>
                <a:cs typeface="Times New Roman" panose="02020603050405020304" pitchFamily="18" charset="0"/>
              </a:rPr>
              <a:t>Hirabai</a:t>
            </a:r>
            <a:r>
              <a:rPr lang="en-US" altLang="en-US" b="1" spc="0" dirty="0" smtClean="0">
                <a:ln w="11430"/>
                <a:solidFill>
                  <a:srgbClr val="0070C0"/>
                </a:solidFill>
                <a:ea typeface="ＭＳ Ｐゴシック" pitchFamily="34" charset="-128"/>
                <a:cs typeface="Times New Roman" panose="02020603050405020304" pitchFamily="18" charset="0"/>
              </a:rPr>
              <a:t> </a:t>
            </a:r>
            <a:r>
              <a:rPr lang="en-US" altLang="en-US" b="1" spc="0" dirty="0" err="1" smtClean="0">
                <a:ln w="11430"/>
                <a:solidFill>
                  <a:srgbClr val="0070C0"/>
                </a:solidFill>
                <a:ea typeface="ＭＳ Ｐゴシック" pitchFamily="34" charset="-128"/>
                <a:cs typeface="Times New Roman" panose="02020603050405020304" pitchFamily="18" charset="0"/>
              </a:rPr>
              <a:t>Haridas</a:t>
            </a:r>
            <a:r>
              <a:rPr lang="en-US" altLang="en-US" b="1" spc="0" dirty="0" smtClean="0">
                <a:ln w="11430"/>
                <a:solidFill>
                  <a:srgbClr val="0070C0"/>
                </a:solidFill>
                <a:ea typeface="ＭＳ Ｐゴシック" pitchFamily="34" charset="-128"/>
                <a:cs typeface="Times New Roman" panose="02020603050405020304" pitchFamily="18" charset="0"/>
              </a:rPr>
              <a:t> </a:t>
            </a:r>
            <a:r>
              <a:rPr lang="en-US" altLang="en-US" b="1" spc="0" dirty="0" err="1" smtClean="0">
                <a:ln w="11430"/>
                <a:solidFill>
                  <a:srgbClr val="0070C0"/>
                </a:solidFill>
                <a:ea typeface="ＭＳ Ｐゴシック" pitchFamily="34" charset="-128"/>
                <a:cs typeface="Times New Roman" panose="02020603050405020304" pitchFamily="18" charset="0"/>
              </a:rPr>
              <a:t>Vidyanagari</a:t>
            </a:r>
            <a:r>
              <a:rPr lang="en-US" altLang="en-US" b="1" spc="0" dirty="0" smtClean="0">
                <a:ln w="11430"/>
                <a:solidFill>
                  <a:srgbClr val="0070C0"/>
                </a:solidFill>
                <a:ea typeface="ＭＳ Ｐゴシック" pitchFamily="34" charset="-128"/>
                <a:cs typeface="Times New Roman" panose="02020603050405020304" pitchFamily="18" charset="0"/>
              </a:rPr>
              <a:t> ,</a:t>
            </a:r>
            <a:br>
              <a:rPr lang="en-US" altLang="en-US" b="1" spc="0" dirty="0" smtClean="0">
                <a:ln w="11430"/>
                <a:solidFill>
                  <a:srgbClr val="0070C0"/>
                </a:solidFill>
                <a:ea typeface="ＭＳ Ｐゴシック" pitchFamily="34" charset="-128"/>
                <a:cs typeface="Times New Roman" panose="02020603050405020304" pitchFamily="18" charset="0"/>
              </a:rPr>
            </a:br>
            <a:r>
              <a:rPr lang="en-US" altLang="en-US" b="1" spc="0" dirty="0" smtClean="0">
                <a:ln w="11430"/>
                <a:solidFill>
                  <a:srgbClr val="0070C0"/>
                </a:solidFill>
                <a:ea typeface="ＭＳ Ｐゴシック" pitchFamily="34" charset="-128"/>
                <a:cs typeface="Times New Roman" panose="02020603050405020304" pitchFamily="18" charset="0"/>
              </a:rPr>
              <a:t> </a:t>
            </a:r>
            <a:r>
              <a:rPr lang="en-US" altLang="en-US" b="1" spc="0" dirty="0" err="1" smtClean="0">
                <a:ln w="11430"/>
                <a:solidFill>
                  <a:srgbClr val="0070C0"/>
                </a:solidFill>
                <a:ea typeface="ＭＳ Ｐゴシック" pitchFamily="34" charset="-128"/>
                <a:cs typeface="Times New Roman" panose="02020603050405020304" pitchFamily="18" charset="0"/>
              </a:rPr>
              <a:t>Panchavati</a:t>
            </a:r>
            <a:r>
              <a:rPr lang="en-US" altLang="en-US" b="1" spc="0" dirty="0" smtClean="0">
                <a:ln w="11430"/>
                <a:solidFill>
                  <a:srgbClr val="0070C0"/>
                </a:solidFill>
                <a:ea typeface="ＭＳ Ｐゴシック" pitchFamily="34" charset="-128"/>
                <a:cs typeface="Times New Roman" panose="02020603050405020304" pitchFamily="18" charset="0"/>
              </a:rPr>
              <a:t>,  </a:t>
            </a:r>
            <a:r>
              <a:rPr lang="en-US" altLang="en-US" b="1" spc="0" dirty="0" err="1" smtClean="0">
                <a:ln w="11430"/>
                <a:solidFill>
                  <a:srgbClr val="0070C0"/>
                </a:solidFill>
                <a:ea typeface="ＭＳ Ｐゴシック" pitchFamily="34" charset="-128"/>
                <a:cs typeface="Times New Roman" panose="02020603050405020304" pitchFamily="18" charset="0"/>
              </a:rPr>
              <a:t>Nashik</a:t>
            </a:r>
            <a:r>
              <a:rPr lang="en-US" altLang="en-US" b="1" dirty="0" smtClean="0">
                <a:solidFill>
                  <a:srgbClr val="2602BE"/>
                </a:solidFill>
                <a:effectLst>
                  <a:outerShdw blurRad="38100" dist="38100" dir="2700000" algn="tl">
                    <a:srgbClr val="000000">
                      <a:alpha val="43137"/>
                    </a:srgbClr>
                  </a:outerShdw>
                </a:effectLst>
                <a:latin typeface="Sitka Banner" pitchFamily="2" charset="0"/>
              </a:rPr>
              <a:t/>
            </a:r>
            <a:br>
              <a:rPr lang="en-US" altLang="en-US" b="1" dirty="0" smtClean="0">
                <a:solidFill>
                  <a:srgbClr val="2602BE"/>
                </a:solidFill>
                <a:effectLst>
                  <a:outerShdw blurRad="38100" dist="38100" dir="2700000" algn="tl">
                    <a:srgbClr val="000000">
                      <a:alpha val="43137"/>
                    </a:srgbClr>
                  </a:outerShdw>
                </a:effectLst>
                <a:latin typeface="Sitka Banner" pitchFamily="2" charset="0"/>
              </a:rPr>
            </a:br>
            <a:r>
              <a:rPr lang="en-US" altLang="en-US" sz="3600" dirty="0" smtClean="0">
                <a:solidFill>
                  <a:srgbClr val="2602BE"/>
                </a:solidFill>
                <a:effectLst>
                  <a:outerShdw blurRad="38100" dist="38100" dir="2700000" algn="tl">
                    <a:srgbClr val="000000">
                      <a:alpha val="43137"/>
                    </a:srgbClr>
                  </a:outerShdw>
                </a:effectLst>
                <a:latin typeface="Sitka Banner" pitchFamily="2" charset="0"/>
              </a:rPr>
              <a:t/>
            </a:r>
            <a:br>
              <a:rPr lang="en-US" altLang="en-US" sz="3600" dirty="0" smtClean="0">
                <a:solidFill>
                  <a:srgbClr val="2602BE"/>
                </a:solidFill>
                <a:effectLst>
                  <a:outerShdw blurRad="38100" dist="38100" dir="2700000" algn="tl">
                    <a:srgbClr val="000000">
                      <a:alpha val="43137"/>
                    </a:srgbClr>
                  </a:outerShdw>
                </a:effectLst>
                <a:latin typeface="Sitka Banner" pitchFamily="2" charset="0"/>
              </a:rPr>
            </a:br>
            <a:endParaRPr lang="en-US" altLang="en-US" sz="3600" b="1" spc="0" dirty="0">
              <a:ln w="11430"/>
              <a:solidFill>
                <a:srgbClr val="0070C0"/>
              </a:solidFill>
              <a:ea typeface="ＭＳ Ｐゴシック" pitchFamily="34" charset="-128"/>
              <a:cs typeface="Times New Roman" panose="02020603050405020304" pitchFamily="18" charset="0"/>
            </a:endParaRPr>
          </a:p>
        </p:txBody>
      </p:sp>
      <p:sp>
        <p:nvSpPr>
          <p:cNvPr id="9219" name="Rectangle 11">
            <a:extLst>
              <a:ext uri="{FF2B5EF4-FFF2-40B4-BE49-F238E27FC236}">
                <a16:creationId xmlns:a16="http://schemas.microsoft.com/office/drawing/2014/main" xmlns="" id="{0E2719CB-C911-4463-BA1A-1718AC82F5F6}"/>
              </a:ext>
            </a:extLst>
          </p:cNvPr>
          <p:cNvSpPr>
            <a:spLocks noChangeArrowheads="1"/>
          </p:cNvSpPr>
          <p:nvPr/>
        </p:nvSpPr>
        <p:spPr bwMode="auto">
          <a:xfrm>
            <a:off x="1524000" y="2576513"/>
            <a:ext cx="184150" cy="368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spAutoFit/>
          </a:bodyPr>
          <a:lstStyle>
            <a:lvl1pPr>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defTabSz="457200" fontAlgn="base">
              <a:spcBef>
                <a:spcPct val="0"/>
              </a:spcBef>
              <a:spcAft>
                <a:spcPct val="0"/>
              </a:spcAft>
              <a:defRPr>
                <a:solidFill>
                  <a:schemeClr val="tx1"/>
                </a:solidFill>
                <a:latin typeface="Times New Roman" panose="02020603050405020304" pitchFamily="18" charset="0"/>
              </a:defRPr>
            </a:lvl6pPr>
            <a:lvl7pPr marL="2971800" indent="-228600" defTabSz="457200" fontAlgn="base">
              <a:spcBef>
                <a:spcPct val="0"/>
              </a:spcBef>
              <a:spcAft>
                <a:spcPct val="0"/>
              </a:spcAft>
              <a:defRPr>
                <a:solidFill>
                  <a:schemeClr val="tx1"/>
                </a:solidFill>
                <a:latin typeface="Times New Roman" panose="02020603050405020304" pitchFamily="18" charset="0"/>
              </a:defRPr>
            </a:lvl7pPr>
            <a:lvl8pPr marL="3429000" indent="-228600" defTabSz="457200" fontAlgn="base">
              <a:spcBef>
                <a:spcPct val="0"/>
              </a:spcBef>
              <a:spcAft>
                <a:spcPct val="0"/>
              </a:spcAft>
              <a:defRPr>
                <a:solidFill>
                  <a:schemeClr val="tx1"/>
                </a:solidFill>
                <a:latin typeface="Times New Roman" panose="02020603050405020304" pitchFamily="18" charset="0"/>
              </a:defRPr>
            </a:lvl8pPr>
            <a:lvl9pPr marL="3886200" indent="-228600" defTabSz="457200" fontAlgn="base">
              <a:spcBef>
                <a:spcPct val="0"/>
              </a:spcBef>
              <a:spcAft>
                <a:spcPct val="0"/>
              </a:spcAft>
              <a:defRPr>
                <a:solidFill>
                  <a:schemeClr val="tx1"/>
                </a:solidFill>
                <a:latin typeface="Times New Roman" panose="02020603050405020304" pitchFamily="18" charset="0"/>
              </a:defRPr>
            </a:lvl9pPr>
          </a:lstStyle>
          <a:p>
            <a:pPr eaLnBrk="1" hangingPunct="1"/>
            <a:endParaRPr lang="en-US" altLang="en-US"/>
          </a:p>
        </p:txBody>
      </p:sp>
      <p:sp>
        <p:nvSpPr>
          <p:cNvPr id="9221" name="Rectangle 3">
            <a:extLst>
              <a:ext uri="{FF2B5EF4-FFF2-40B4-BE49-F238E27FC236}">
                <a16:creationId xmlns:a16="http://schemas.microsoft.com/office/drawing/2014/main" xmlns="" id="{026CD48D-BBA2-4332-A792-8B5EDCD420F1}"/>
              </a:ext>
            </a:extLst>
          </p:cNvPr>
          <p:cNvSpPr>
            <a:spLocks noChangeArrowheads="1"/>
          </p:cNvSpPr>
          <p:nvPr/>
        </p:nvSpPr>
        <p:spPr bwMode="auto">
          <a:xfrm>
            <a:off x="1752600" y="1371600"/>
            <a:ext cx="8726488" cy="47609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defTabSz="457200" fontAlgn="base">
              <a:spcBef>
                <a:spcPct val="0"/>
              </a:spcBef>
              <a:spcAft>
                <a:spcPct val="0"/>
              </a:spcAft>
              <a:defRPr>
                <a:solidFill>
                  <a:schemeClr val="tx1"/>
                </a:solidFill>
                <a:latin typeface="Times New Roman" panose="02020603050405020304" pitchFamily="18" charset="0"/>
              </a:defRPr>
            </a:lvl6pPr>
            <a:lvl7pPr marL="2971800" indent="-228600" defTabSz="457200" fontAlgn="base">
              <a:spcBef>
                <a:spcPct val="0"/>
              </a:spcBef>
              <a:spcAft>
                <a:spcPct val="0"/>
              </a:spcAft>
              <a:defRPr>
                <a:solidFill>
                  <a:schemeClr val="tx1"/>
                </a:solidFill>
                <a:latin typeface="Times New Roman" panose="02020603050405020304" pitchFamily="18" charset="0"/>
              </a:defRPr>
            </a:lvl7pPr>
            <a:lvl8pPr marL="3429000" indent="-228600" defTabSz="457200" fontAlgn="base">
              <a:spcBef>
                <a:spcPct val="0"/>
              </a:spcBef>
              <a:spcAft>
                <a:spcPct val="0"/>
              </a:spcAft>
              <a:defRPr>
                <a:solidFill>
                  <a:schemeClr val="tx1"/>
                </a:solidFill>
                <a:latin typeface="Times New Roman" panose="02020603050405020304" pitchFamily="18" charset="0"/>
              </a:defRPr>
            </a:lvl8pPr>
            <a:lvl9pPr marL="3886200" indent="-228600" defTabSz="457200" fontAlgn="base">
              <a:spcBef>
                <a:spcPct val="0"/>
              </a:spcBef>
              <a:spcAft>
                <a:spcPct val="0"/>
              </a:spcAft>
              <a:defRPr>
                <a:solidFill>
                  <a:schemeClr val="tx1"/>
                </a:solidFill>
                <a:latin typeface="Times New Roman" panose="02020603050405020304" pitchFamily="18" charset="0"/>
              </a:defRPr>
            </a:lvl9pPr>
          </a:lstStyle>
          <a:p>
            <a:pPr algn="just" eaLnBrk="1" hangingPunct="1">
              <a:lnSpc>
                <a:spcPct val="90000"/>
              </a:lnSpc>
              <a:spcBef>
                <a:spcPct val="25000"/>
              </a:spcBef>
              <a:buFont typeface="Wingdings" panose="05000000000000000000" pitchFamily="2" charset="2"/>
              <a:buChar char="Ø"/>
            </a:pPr>
            <a:endParaRPr lang="en-US" altLang="en-US" sz="2400" dirty="0">
              <a:latin typeface="Tahoma" panose="020B0604030504040204" pitchFamily="34" charset="0"/>
            </a:endParaRPr>
          </a:p>
          <a:p>
            <a:pPr algn="just" eaLnBrk="1" hangingPunct="1">
              <a:lnSpc>
                <a:spcPct val="90000"/>
              </a:lnSpc>
              <a:spcBef>
                <a:spcPct val="25000"/>
              </a:spcBef>
            </a:pPr>
            <a:endParaRPr lang="en-US" altLang="en-US" sz="2400" dirty="0">
              <a:latin typeface="Tahoma" panose="020B0604030504040204" pitchFamily="34" charset="0"/>
            </a:endParaRPr>
          </a:p>
          <a:p>
            <a:pPr algn="just" eaLnBrk="1" hangingPunct="1">
              <a:lnSpc>
                <a:spcPct val="90000"/>
              </a:lnSpc>
              <a:spcBef>
                <a:spcPct val="25000"/>
              </a:spcBef>
              <a:buFont typeface="Wingdings" panose="05000000000000000000" pitchFamily="2" charset="2"/>
              <a:buChar char="Ø"/>
            </a:pPr>
            <a:endParaRPr lang="en-US" altLang="en-US" sz="2400" b="1" dirty="0">
              <a:latin typeface="Tahoma" panose="020B0604030504040204" pitchFamily="34" charset="0"/>
            </a:endParaRPr>
          </a:p>
          <a:p>
            <a:pPr eaLnBrk="1" hangingPunct="1">
              <a:lnSpc>
                <a:spcPct val="90000"/>
              </a:lnSpc>
              <a:spcBef>
                <a:spcPct val="25000"/>
              </a:spcBef>
              <a:buFont typeface="Wingdings" panose="05000000000000000000" pitchFamily="2" charset="2"/>
              <a:buChar char="Ø"/>
            </a:pPr>
            <a:endParaRPr lang="en-US" altLang="en-US" sz="2400" dirty="0">
              <a:latin typeface="Tahoma" panose="020B0604030504040204" pitchFamily="34" charset="0"/>
            </a:endParaRPr>
          </a:p>
          <a:p>
            <a:pPr eaLnBrk="1" hangingPunct="1">
              <a:lnSpc>
                <a:spcPct val="90000"/>
              </a:lnSpc>
              <a:spcBef>
                <a:spcPct val="25000"/>
              </a:spcBef>
              <a:buFont typeface="Wingdings" panose="05000000000000000000" pitchFamily="2" charset="2"/>
              <a:buChar char="Ø"/>
            </a:pPr>
            <a:endParaRPr lang="en-US" altLang="en-US" sz="2400" dirty="0">
              <a:latin typeface="Tahoma" panose="020B0604030504040204" pitchFamily="34" charset="0"/>
            </a:endParaRPr>
          </a:p>
          <a:p>
            <a:pPr eaLnBrk="1" hangingPunct="1">
              <a:lnSpc>
                <a:spcPct val="90000"/>
              </a:lnSpc>
              <a:spcBef>
                <a:spcPct val="25000"/>
              </a:spcBef>
              <a:buFont typeface="Wingdings" panose="05000000000000000000" pitchFamily="2" charset="2"/>
              <a:buChar char="Ø"/>
            </a:pPr>
            <a:endParaRPr lang="en-US" altLang="en-US" sz="2400" dirty="0">
              <a:latin typeface="Tahoma" panose="020B0604030504040204" pitchFamily="34" charset="0"/>
            </a:endParaRPr>
          </a:p>
        </p:txBody>
      </p:sp>
      <p:sp>
        <p:nvSpPr>
          <p:cNvPr id="2" name="Date Placeholder 1">
            <a:extLst>
              <a:ext uri="{FF2B5EF4-FFF2-40B4-BE49-F238E27FC236}">
                <a16:creationId xmlns:a16="http://schemas.microsoft.com/office/drawing/2014/main" xmlns="" id="{FC713D5E-9148-4B74-9A00-B5E47669329F}"/>
              </a:ext>
            </a:extLst>
          </p:cNvPr>
          <p:cNvSpPr>
            <a:spLocks noGrp="1"/>
          </p:cNvSpPr>
          <p:nvPr>
            <p:ph type="dt" sz="quarter" idx="10"/>
          </p:nvPr>
        </p:nvSpPr>
        <p:spPr/>
        <p:txBody>
          <a:bodyPr/>
          <a:lstStyle/>
          <a:p>
            <a:pPr>
              <a:defRPr/>
            </a:pPr>
            <a:fld id="{2A9FC217-35D4-48EF-A352-C2B86F8349DD}" type="datetime3">
              <a:rPr lang="en-US" smtClean="0"/>
              <a:pPr>
                <a:defRPr/>
              </a:pPr>
              <a:t>14 August 2018</a:t>
            </a:fld>
            <a:endParaRPr lang="en-US" dirty="0"/>
          </a:p>
        </p:txBody>
      </p:sp>
      <p:sp>
        <p:nvSpPr>
          <p:cNvPr id="3" name="Footer Placeholder 2">
            <a:extLst>
              <a:ext uri="{FF2B5EF4-FFF2-40B4-BE49-F238E27FC236}">
                <a16:creationId xmlns:a16="http://schemas.microsoft.com/office/drawing/2014/main" xmlns="" id="{A0F3851B-BB51-4DCF-B7F0-5DBE8A57A67A}"/>
              </a:ext>
            </a:extLst>
          </p:cNvPr>
          <p:cNvSpPr>
            <a:spLocks noGrp="1"/>
          </p:cNvSpPr>
          <p:nvPr>
            <p:ph type="ftr" sz="quarter" idx="11"/>
          </p:nvPr>
        </p:nvSpPr>
        <p:spPr/>
        <p:txBody>
          <a:bodyPr/>
          <a:lstStyle/>
          <a:p>
            <a:pPr>
              <a:defRPr/>
            </a:pPr>
            <a:r>
              <a:rPr lang="en-US" smtClean="0"/>
              <a:t>Civil Engineering Department</a:t>
            </a:r>
            <a:endParaRPr lang="en-US" dirty="0"/>
          </a:p>
        </p:txBody>
      </p:sp>
      <p:sp>
        <p:nvSpPr>
          <p:cNvPr id="4" name="Slide Number Placeholder 3">
            <a:extLst>
              <a:ext uri="{FF2B5EF4-FFF2-40B4-BE49-F238E27FC236}">
                <a16:creationId xmlns:a16="http://schemas.microsoft.com/office/drawing/2014/main" xmlns="" id="{E3482D83-317D-4FD5-AF3A-2DD52DCF55E9}"/>
              </a:ext>
            </a:extLst>
          </p:cNvPr>
          <p:cNvSpPr>
            <a:spLocks noGrp="1"/>
          </p:cNvSpPr>
          <p:nvPr>
            <p:ph type="sldNum" sz="quarter" idx="12"/>
          </p:nvPr>
        </p:nvSpPr>
        <p:spPr/>
        <p:txBody>
          <a:bodyPr/>
          <a:lstStyle/>
          <a:p>
            <a:pPr>
              <a:defRPr/>
            </a:pPr>
            <a:fld id="{D09A6FA5-0528-40A6-B1F1-8C25C4EA591E}" type="slidenum">
              <a:rPr lang="en-US"/>
              <a:pPr>
                <a:defRPr/>
              </a:pPr>
              <a:t>1</a:t>
            </a:fld>
            <a:endParaRPr lang="en-US"/>
          </a:p>
        </p:txBody>
      </p:sp>
      <p:pic>
        <p:nvPicPr>
          <p:cNvPr id="131073" name="Picture 1"/>
          <p:cNvPicPr>
            <a:picLocks noChangeAspect="1" noChangeArrowheads="1"/>
          </p:cNvPicPr>
          <p:nvPr/>
        </p:nvPicPr>
        <p:blipFill>
          <a:blip r:embed="rId2"/>
          <a:srcRect/>
          <a:stretch>
            <a:fillRect/>
          </a:stretch>
        </p:blipFill>
        <p:spPr bwMode="auto">
          <a:xfrm>
            <a:off x="4095736" y="4357694"/>
            <a:ext cx="3425825" cy="17780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F644E1-C18A-48D5-B3E1-83E2370E0077}"/>
              </a:ext>
            </a:extLst>
          </p:cNvPr>
          <p:cNvSpPr>
            <a:spLocks noGrp="1"/>
          </p:cNvSpPr>
          <p:nvPr>
            <p:ph type="title"/>
          </p:nvPr>
        </p:nvSpPr>
        <p:spPr>
          <a:xfrm>
            <a:off x="1085392" y="428604"/>
            <a:ext cx="9439764" cy="563231"/>
          </a:xfrm>
        </p:spPr>
        <p:txBody>
          <a:bodyPr wrap="none" anchor="ctr">
            <a:spAutoFit/>
          </a:bodyPr>
          <a:lstStyle/>
          <a:p>
            <a:pPr fontAlgn="auto">
              <a:spcAft>
                <a:spcPts val="0"/>
              </a:spcAft>
              <a:defRPr/>
            </a:pPr>
            <a:r>
              <a:rPr sz="3600" b="1" smtClean="0"/>
              <a:t>Implementation of Research Promotion Scheme </a:t>
            </a:r>
            <a:endParaRPr lang="en-IN" sz="3600" kern="0" dirty="0">
              <a:ea typeface="+mn-ea"/>
            </a:endParaRPr>
          </a:p>
        </p:txBody>
      </p:sp>
      <p:sp>
        <p:nvSpPr>
          <p:cNvPr id="5" name="Date Placeholder 4">
            <a:extLst>
              <a:ext uri="{FF2B5EF4-FFF2-40B4-BE49-F238E27FC236}">
                <a16:creationId xmlns:a16="http://schemas.microsoft.com/office/drawing/2014/main" xmlns="" id="{AC703738-4936-4F3B-B7CD-34D255486793}"/>
              </a:ext>
            </a:extLst>
          </p:cNvPr>
          <p:cNvSpPr>
            <a:spLocks noGrp="1"/>
          </p:cNvSpPr>
          <p:nvPr>
            <p:ph type="dt" sz="quarter" idx="10"/>
          </p:nvPr>
        </p:nvSpPr>
        <p:spPr/>
        <p:txBody>
          <a:bodyPr/>
          <a:lstStyle/>
          <a:p>
            <a:pPr>
              <a:defRPr/>
            </a:pPr>
            <a:fld id="{C2D4EEB6-F308-41C2-BBFA-12738FB56E08}" type="datetime3">
              <a:rPr lang="en-US" smtClean="0"/>
              <a:pPr>
                <a:defRPr/>
              </a:pPr>
              <a:t>14 August 2018</a:t>
            </a:fld>
            <a:endParaRPr lang="en-US"/>
          </a:p>
        </p:txBody>
      </p:sp>
      <p:sp>
        <p:nvSpPr>
          <p:cNvPr id="6" name="Footer Placeholder 5">
            <a:extLst>
              <a:ext uri="{FF2B5EF4-FFF2-40B4-BE49-F238E27FC236}">
                <a16:creationId xmlns:a16="http://schemas.microsoft.com/office/drawing/2014/main" xmlns="" id="{083ECB74-A80A-4F8A-BA24-F1AEAFA044A4}"/>
              </a:ext>
            </a:extLst>
          </p:cNvPr>
          <p:cNvSpPr>
            <a:spLocks noGrp="1"/>
          </p:cNvSpPr>
          <p:nvPr>
            <p:ph type="ftr" sz="quarter" idx="11"/>
          </p:nvPr>
        </p:nvSpPr>
        <p:spPr/>
        <p:txBody>
          <a:bodyPr/>
          <a:lstStyle/>
          <a:p>
            <a:pPr>
              <a:defRPr/>
            </a:pPr>
            <a:r>
              <a:rPr lang="en-US" smtClean="0"/>
              <a:t>Civil Engineering Department</a:t>
            </a:r>
            <a:endParaRPr lang="en-US"/>
          </a:p>
        </p:txBody>
      </p:sp>
      <p:sp>
        <p:nvSpPr>
          <p:cNvPr id="7" name="Slide Number Placeholder 6">
            <a:extLst>
              <a:ext uri="{FF2B5EF4-FFF2-40B4-BE49-F238E27FC236}">
                <a16:creationId xmlns:a16="http://schemas.microsoft.com/office/drawing/2014/main" xmlns="" id="{414DE413-EF67-4947-A19A-4783F16AB71B}"/>
              </a:ext>
            </a:extLst>
          </p:cNvPr>
          <p:cNvSpPr>
            <a:spLocks noGrp="1"/>
          </p:cNvSpPr>
          <p:nvPr>
            <p:ph type="sldNum" sz="quarter" idx="12"/>
          </p:nvPr>
        </p:nvSpPr>
        <p:spPr/>
        <p:txBody>
          <a:bodyPr/>
          <a:lstStyle/>
          <a:p>
            <a:pPr>
              <a:defRPr/>
            </a:pPr>
            <a:fld id="{9BE5B7BC-FE83-4CF5-BB7B-09039C9D0151}" type="slidenum">
              <a:rPr lang="en-US"/>
              <a:pPr>
                <a:defRPr/>
              </a:pPr>
              <a:t>10</a:t>
            </a:fld>
            <a:endParaRPr lang="en-US"/>
          </a:p>
        </p:txBody>
      </p:sp>
      <p:pic>
        <p:nvPicPr>
          <p:cNvPr id="11" name="Picture 9" descr="logo.jpg">
            <a:extLst>
              <a:ext uri="{FF2B5EF4-FFF2-40B4-BE49-F238E27FC236}">
                <a16:creationId xmlns:a16="http://schemas.microsoft.com/office/drawing/2014/main" xmlns="" id="{2B827613-B062-4E84-AC92-8E875F30AA3A}"/>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272464" y="0"/>
            <a:ext cx="1851076" cy="10527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Content Placeholder 2">
            <a:extLst>
              <a:ext uri="{FF2B5EF4-FFF2-40B4-BE49-F238E27FC236}">
                <a16:creationId xmlns:a16="http://schemas.microsoft.com/office/drawing/2014/main" xmlns="" id="{33ACF240-5392-450A-95F8-680439CD9FBC}"/>
              </a:ext>
            </a:extLst>
          </p:cNvPr>
          <p:cNvSpPr txBox="1">
            <a:spLocks/>
          </p:cNvSpPr>
          <p:nvPr/>
        </p:nvSpPr>
        <p:spPr bwMode="auto">
          <a:xfrm>
            <a:off x="881026" y="1142984"/>
            <a:ext cx="11072890" cy="17145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p>
            <a:pPr algn="just"/>
            <a:r>
              <a:rPr lang="en-US" sz="2400" b="1" dirty="0" smtClean="0"/>
              <a:t>► Individual projects: -</a:t>
            </a:r>
            <a:endParaRPr lang="en-US" sz="2400" dirty="0" smtClean="0"/>
          </a:p>
          <a:p>
            <a:pPr lvl="0" algn="just"/>
            <a:r>
              <a:rPr lang="en-US" sz="2400" dirty="0" smtClean="0"/>
              <a:t>The institute encourages investigation of basic and applied areas of science and technology, high end technology development individually. Research grants for such projects are given by government agencies and industries (both national and international). These projects are usually of 2-5 years duration with periodic appraisals, while research objectives and goals may be refined along the way.</a:t>
            </a:r>
          </a:p>
          <a:p>
            <a:pPr algn="just"/>
            <a:endParaRPr lang="en-US" sz="2400" b="1" dirty="0" smtClean="0"/>
          </a:p>
          <a:p>
            <a:pPr algn="just"/>
            <a:r>
              <a:rPr lang="en-US" sz="2400" b="1" dirty="0" smtClean="0"/>
              <a:t>► Collaborative projects:- </a:t>
            </a:r>
            <a:endParaRPr lang="en-US" sz="2400" dirty="0" smtClean="0"/>
          </a:p>
          <a:p>
            <a:pPr lvl="0" algn="just"/>
            <a:r>
              <a:rPr lang="en-US" sz="2400" dirty="0" smtClean="0"/>
              <a:t>Faculty may also participate in collaborative projects with other domestic or foreign partners. In such projects,  there must be a separate budget and scope of work statement to be done by the faculty and staff of the institute. The summary statement provided to the institute should be based primarily on the portion to be done by the institute. The institute will treat this like any other sponsored project.</a:t>
            </a:r>
          </a:p>
          <a:p>
            <a:pPr lvl="0" algn="just"/>
            <a:endParaRPr lang="en-US" sz="2400" dirty="0" smtClean="0"/>
          </a:p>
          <a:p>
            <a:pPr marL="90488" marR="0" lvl="0" indent="-90488" algn="just" defTabSz="914400" rtl="0" eaLnBrk="1" fontAlgn="base" latinLnBrk="0" hangingPunct="1">
              <a:lnSpc>
                <a:spcPct val="90000"/>
              </a:lnSpc>
              <a:spcBef>
                <a:spcPts val="1200"/>
              </a:spcBef>
              <a:spcAft>
                <a:spcPts val="200"/>
              </a:spcAft>
              <a:buClr>
                <a:schemeClr val="accent1"/>
              </a:buClr>
              <a:buSzPct val="100000"/>
              <a:buFont typeface="Calibri" panose="020F0502020204030204" pitchFamily="34" charset="0"/>
              <a:buChar char=" "/>
              <a:tabLst/>
              <a:defRPr/>
            </a:pPr>
            <a:endParaRPr kumimoji="0" lang="en-IN" sz="2400" b="0" i="0" u="none" strike="noStrike" kern="1200" cap="none" spc="0" normalizeH="0" baseline="0" noProof="0" dirty="0">
              <a:ln>
                <a:noFill/>
              </a:ln>
              <a:solidFill>
                <a:schemeClr val="tx1"/>
              </a:solidFill>
              <a:effectLst/>
              <a:uLnTx/>
              <a:uFillTx/>
              <a:latin typeface="+mn-lt"/>
              <a:ea typeface="+mn-ea"/>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F644E1-C18A-48D5-B3E1-83E2370E0077}"/>
              </a:ext>
            </a:extLst>
          </p:cNvPr>
          <p:cNvSpPr>
            <a:spLocks noGrp="1"/>
          </p:cNvSpPr>
          <p:nvPr>
            <p:ph type="title"/>
          </p:nvPr>
        </p:nvSpPr>
        <p:spPr>
          <a:xfrm>
            <a:off x="1085392" y="428604"/>
            <a:ext cx="4089581" cy="563231"/>
          </a:xfrm>
        </p:spPr>
        <p:txBody>
          <a:bodyPr wrap="none" anchor="ctr">
            <a:spAutoFit/>
          </a:bodyPr>
          <a:lstStyle/>
          <a:p>
            <a:pPr fontAlgn="auto">
              <a:spcAft>
                <a:spcPts val="0"/>
              </a:spcAft>
              <a:defRPr/>
            </a:pPr>
            <a:r>
              <a:rPr sz="3600" b="1" smtClean="0"/>
              <a:t>Utilization of Funds</a:t>
            </a:r>
            <a:endParaRPr lang="en-IN" sz="3600" kern="0" dirty="0">
              <a:ea typeface="+mn-ea"/>
            </a:endParaRPr>
          </a:p>
        </p:txBody>
      </p:sp>
      <p:sp>
        <p:nvSpPr>
          <p:cNvPr id="5" name="Date Placeholder 4">
            <a:extLst>
              <a:ext uri="{FF2B5EF4-FFF2-40B4-BE49-F238E27FC236}">
                <a16:creationId xmlns:a16="http://schemas.microsoft.com/office/drawing/2014/main" xmlns="" id="{AC703738-4936-4F3B-B7CD-34D255486793}"/>
              </a:ext>
            </a:extLst>
          </p:cNvPr>
          <p:cNvSpPr>
            <a:spLocks noGrp="1"/>
          </p:cNvSpPr>
          <p:nvPr>
            <p:ph type="dt" sz="quarter" idx="10"/>
          </p:nvPr>
        </p:nvSpPr>
        <p:spPr/>
        <p:txBody>
          <a:bodyPr/>
          <a:lstStyle/>
          <a:p>
            <a:pPr>
              <a:defRPr/>
            </a:pPr>
            <a:fld id="{C2D4EEB6-F308-41C2-BBFA-12738FB56E08}" type="datetime3">
              <a:rPr lang="en-US" smtClean="0"/>
              <a:pPr>
                <a:defRPr/>
              </a:pPr>
              <a:t>14 August 2018</a:t>
            </a:fld>
            <a:endParaRPr lang="en-US"/>
          </a:p>
        </p:txBody>
      </p:sp>
      <p:sp>
        <p:nvSpPr>
          <p:cNvPr id="6" name="Footer Placeholder 5">
            <a:extLst>
              <a:ext uri="{FF2B5EF4-FFF2-40B4-BE49-F238E27FC236}">
                <a16:creationId xmlns:a16="http://schemas.microsoft.com/office/drawing/2014/main" xmlns="" id="{083ECB74-A80A-4F8A-BA24-F1AEAFA044A4}"/>
              </a:ext>
            </a:extLst>
          </p:cNvPr>
          <p:cNvSpPr>
            <a:spLocks noGrp="1"/>
          </p:cNvSpPr>
          <p:nvPr>
            <p:ph type="ftr" sz="quarter" idx="11"/>
          </p:nvPr>
        </p:nvSpPr>
        <p:spPr/>
        <p:txBody>
          <a:bodyPr/>
          <a:lstStyle/>
          <a:p>
            <a:pPr>
              <a:defRPr/>
            </a:pPr>
            <a:r>
              <a:rPr lang="en-US" smtClean="0"/>
              <a:t>Civil Engineering Department</a:t>
            </a:r>
            <a:endParaRPr lang="en-US"/>
          </a:p>
        </p:txBody>
      </p:sp>
      <p:sp>
        <p:nvSpPr>
          <p:cNvPr id="7" name="Slide Number Placeholder 6">
            <a:extLst>
              <a:ext uri="{FF2B5EF4-FFF2-40B4-BE49-F238E27FC236}">
                <a16:creationId xmlns:a16="http://schemas.microsoft.com/office/drawing/2014/main" xmlns="" id="{414DE413-EF67-4947-A19A-4783F16AB71B}"/>
              </a:ext>
            </a:extLst>
          </p:cNvPr>
          <p:cNvSpPr>
            <a:spLocks noGrp="1"/>
          </p:cNvSpPr>
          <p:nvPr>
            <p:ph type="sldNum" sz="quarter" idx="12"/>
          </p:nvPr>
        </p:nvSpPr>
        <p:spPr/>
        <p:txBody>
          <a:bodyPr/>
          <a:lstStyle/>
          <a:p>
            <a:pPr>
              <a:defRPr/>
            </a:pPr>
            <a:fld id="{9BE5B7BC-FE83-4CF5-BB7B-09039C9D0151}" type="slidenum">
              <a:rPr lang="en-US"/>
              <a:pPr>
                <a:defRPr/>
              </a:pPr>
              <a:t>11</a:t>
            </a:fld>
            <a:endParaRPr lang="en-US"/>
          </a:p>
        </p:txBody>
      </p:sp>
      <p:pic>
        <p:nvPicPr>
          <p:cNvPr id="11" name="Picture 9" descr="logo.jpg">
            <a:extLst>
              <a:ext uri="{FF2B5EF4-FFF2-40B4-BE49-F238E27FC236}">
                <a16:creationId xmlns:a16="http://schemas.microsoft.com/office/drawing/2014/main" xmlns="" id="{2B827613-B062-4E84-AC92-8E875F30AA3A}"/>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272464" y="0"/>
            <a:ext cx="1851076" cy="10527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Content Placeholder 2">
            <a:extLst>
              <a:ext uri="{FF2B5EF4-FFF2-40B4-BE49-F238E27FC236}">
                <a16:creationId xmlns:a16="http://schemas.microsoft.com/office/drawing/2014/main" xmlns="" id="{33ACF240-5392-450A-95F8-680439CD9FBC}"/>
              </a:ext>
            </a:extLst>
          </p:cNvPr>
          <p:cNvSpPr txBox="1">
            <a:spLocks/>
          </p:cNvSpPr>
          <p:nvPr/>
        </p:nvSpPr>
        <p:spPr bwMode="auto">
          <a:xfrm>
            <a:off x="881026" y="1285860"/>
            <a:ext cx="11072890" cy="17145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p>
            <a:pPr lvl="0" algn="just"/>
            <a:r>
              <a:rPr lang="en-US" sz="2400" b="1" dirty="0" smtClean="0"/>
              <a:t>► </a:t>
            </a:r>
            <a:r>
              <a:rPr lang="en-US" sz="2400" dirty="0" smtClean="0"/>
              <a:t>After receiving the research grant, the institute releases the funds as per the demand of the principal investigator. Additional amount, if required is given by the institute. The institute has well equipped laboratories, adequate internet facility and library resources to carry out investigations dealing with research projects. The teaching load of principal investigator may be adjusted during research work. The institute has appointed a Academic Research Coordinator (ARC) for the University. The accounts section helps to carry out timely audit and preparation of utilization certificate.</a:t>
            </a:r>
          </a:p>
          <a:p>
            <a:pPr lvl="0" algn="just"/>
            <a:endParaRPr lang="en-US" sz="2400" dirty="0" smtClean="0"/>
          </a:p>
          <a:p>
            <a:pPr lvl="0" algn="just"/>
            <a:r>
              <a:rPr lang="en-US" sz="2400" b="1" dirty="0" smtClean="0"/>
              <a:t>► </a:t>
            </a:r>
            <a:r>
              <a:rPr lang="en-US" sz="2400" dirty="0" smtClean="0"/>
              <a:t>The institute, soon after receiving the sanction letter from the Sponsoring Agency allows the Project Investigators to initiate the project work by duly hiring the personnel (if necessary) spending on consumables, using the infrastructure and resources of the institute, in anticipation of the release of the Funds.</a:t>
            </a:r>
          </a:p>
          <a:p>
            <a:pPr lvl="0" algn="just"/>
            <a:endParaRPr lang="en-US" sz="2400" dirty="0" smtClean="0"/>
          </a:p>
          <a:p>
            <a:pPr marL="90488" marR="0" lvl="0" indent="-90488" algn="just" defTabSz="914400" rtl="0" eaLnBrk="1" fontAlgn="base" latinLnBrk="0" hangingPunct="1">
              <a:lnSpc>
                <a:spcPct val="90000"/>
              </a:lnSpc>
              <a:spcBef>
                <a:spcPts val="1200"/>
              </a:spcBef>
              <a:spcAft>
                <a:spcPts val="200"/>
              </a:spcAft>
              <a:buClr>
                <a:schemeClr val="accent1"/>
              </a:buClr>
              <a:buSzPct val="100000"/>
              <a:buFont typeface="Calibri" panose="020F0502020204030204" pitchFamily="34" charset="0"/>
              <a:buChar char=" "/>
              <a:tabLst/>
              <a:defRPr/>
            </a:pPr>
            <a:endParaRPr kumimoji="0" lang="en-IN" sz="2400" b="0" i="0" u="none" strike="noStrike" kern="1200" cap="none" spc="0" normalizeH="0" baseline="0" noProof="0" dirty="0">
              <a:ln>
                <a:noFill/>
              </a:ln>
              <a:solidFill>
                <a:schemeClr val="tx1"/>
              </a:solidFill>
              <a:effectLst/>
              <a:uLnTx/>
              <a:uFillTx/>
              <a:latin typeface="+mn-lt"/>
              <a:ea typeface="+mn-ea"/>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F644E1-C18A-48D5-B3E1-83E2370E0077}"/>
              </a:ext>
            </a:extLst>
          </p:cNvPr>
          <p:cNvSpPr>
            <a:spLocks noGrp="1"/>
          </p:cNvSpPr>
          <p:nvPr>
            <p:ph type="title"/>
          </p:nvPr>
        </p:nvSpPr>
        <p:spPr>
          <a:xfrm>
            <a:off x="1085392" y="428604"/>
            <a:ext cx="6622519" cy="563231"/>
          </a:xfrm>
        </p:spPr>
        <p:txBody>
          <a:bodyPr wrap="none" anchor="ctr">
            <a:spAutoFit/>
          </a:bodyPr>
          <a:lstStyle/>
          <a:p>
            <a:pPr fontAlgn="auto">
              <a:spcAft>
                <a:spcPts val="0"/>
              </a:spcAft>
              <a:defRPr/>
            </a:pPr>
            <a:r>
              <a:rPr sz="3600" b="1" smtClean="0"/>
              <a:t>Utilization of financial Assistance </a:t>
            </a:r>
            <a:endParaRPr lang="en-IN" sz="3600" kern="0" dirty="0">
              <a:ea typeface="+mn-ea"/>
            </a:endParaRPr>
          </a:p>
        </p:txBody>
      </p:sp>
      <p:sp>
        <p:nvSpPr>
          <p:cNvPr id="5" name="Date Placeholder 4">
            <a:extLst>
              <a:ext uri="{FF2B5EF4-FFF2-40B4-BE49-F238E27FC236}">
                <a16:creationId xmlns:a16="http://schemas.microsoft.com/office/drawing/2014/main" xmlns="" id="{AC703738-4936-4F3B-B7CD-34D255486793}"/>
              </a:ext>
            </a:extLst>
          </p:cNvPr>
          <p:cNvSpPr>
            <a:spLocks noGrp="1"/>
          </p:cNvSpPr>
          <p:nvPr>
            <p:ph type="dt" sz="quarter" idx="10"/>
          </p:nvPr>
        </p:nvSpPr>
        <p:spPr/>
        <p:txBody>
          <a:bodyPr/>
          <a:lstStyle/>
          <a:p>
            <a:pPr>
              <a:defRPr/>
            </a:pPr>
            <a:fld id="{C2D4EEB6-F308-41C2-BBFA-12738FB56E08}" type="datetime3">
              <a:rPr lang="en-US" smtClean="0"/>
              <a:pPr>
                <a:defRPr/>
              </a:pPr>
              <a:t>14 August 2018</a:t>
            </a:fld>
            <a:endParaRPr lang="en-US"/>
          </a:p>
        </p:txBody>
      </p:sp>
      <p:sp>
        <p:nvSpPr>
          <p:cNvPr id="6" name="Footer Placeholder 5">
            <a:extLst>
              <a:ext uri="{FF2B5EF4-FFF2-40B4-BE49-F238E27FC236}">
                <a16:creationId xmlns:a16="http://schemas.microsoft.com/office/drawing/2014/main" xmlns="" id="{083ECB74-A80A-4F8A-BA24-F1AEAFA044A4}"/>
              </a:ext>
            </a:extLst>
          </p:cNvPr>
          <p:cNvSpPr>
            <a:spLocks noGrp="1"/>
          </p:cNvSpPr>
          <p:nvPr>
            <p:ph type="ftr" sz="quarter" idx="11"/>
          </p:nvPr>
        </p:nvSpPr>
        <p:spPr/>
        <p:txBody>
          <a:bodyPr/>
          <a:lstStyle/>
          <a:p>
            <a:pPr>
              <a:defRPr/>
            </a:pPr>
            <a:r>
              <a:rPr lang="en-US" smtClean="0"/>
              <a:t>Civil Engineering Department</a:t>
            </a:r>
            <a:endParaRPr lang="en-US"/>
          </a:p>
        </p:txBody>
      </p:sp>
      <p:sp>
        <p:nvSpPr>
          <p:cNvPr id="7" name="Slide Number Placeholder 6">
            <a:extLst>
              <a:ext uri="{FF2B5EF4-FFF2-40B4-BE49-F238E27FC236}">
                <a16:creationId xmlns:a16="http://schemas.microsoft.com/office/drawing/2014/main" xmlns="" id="{414DE413-EF67-4947-A19A-4783F16AB71B}"/>
              </a:ext>
            </a:extLst>
          </p:cNvPr>
          <p:cNvSpPr>
            <a:spLocks noGrp="1"/>
          </p:cNvSpPr>
          <p:nvPr>
            <p:ph type="sldNum" sz="quarter" idx="12"/>
          </p:nvPr>
        </p:nvSpPr>
        <p:spPr/>
        <p:txBody>
          <a:bodyPr/>
          <a:lstStyle/>
          <a:p>
            <a:pPr>
              <a:defRPr/>
            </a:pPr>
            <a:fld id="{9BE5B7BC-FE83-4CF5-BB7B-09039C9D0151}" type="slidenum">
              <a:rPr lang="en-US"/>
              <a:pPr>
                <a:defRPr/>
              </a:pPr>
              <a:t>12</a:t>
            </a:fld>
            <a:endParaRPr lang="en-US"/>
          </a:p>
        </p:txBody>
      </p:sp>
      <p:pic>
        <p:nvPicPr>
          <p:cNvPr id="11" name="Picture 9" descr="logo.jpg">
            <a:extLst>
              <a:ext uri="{FF2B5EF4-FFF2-40B4-BE49-F238E27FC236}">
                <a16:creationId xmlns:a16="http://schemas.microsoft.com/office/drawing/2014/main" xmlns="" id="{2B827613-B062-4E84-AC92-8E875F30AA3A}"/>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272464" y="0"/>
            <a:ext cx="1851076" cy="10527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Content Placeholder 2">
            <a:extLst>
              <a:ext uri="{FF2B5EF4-FFF2-40B4-BE49-F238E27FC236}">
                <a16:creationId xmlns:a16="http://schemas.microsoft.com/office/drawing/2014/main" xmlns="" id="{33ACF240-5392-450A-95F8-680439CD9FBC}"/>
              </a:ext>
            </a:extLst>
          </p:cNvPr>
          <p:cNvSpPr txBox="1">
            <a:spLocks/>
          </p:cNvSpPr>
          <p:nvPr/>
        </p:nvSpPr>
        <p:spPr bwMode="auto">
          <a:xfrm>
            <a:off x="881026" y="1071546"/>
            <a:ext cx="11072890" cy="5000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p>
            <a:pPr lvl="0" algn="just"/>
            <a:r>
              <a:rPr lang="en-US" sz="2400" b="1" dirty="0" smtClean="0"/>
              <a:t>► </a:t>
            </a:r>
            <a:r>
              <a:rPr lang="en-US" sz="2400" dirty="0" smtClean="0"/>
              <a:t>Utilization certificate is to be submitted in following format</a:t>
            </a:r>
          </a:p>
          <a:p>
            <a:pPr lvl="0" algn="just"/>
            <a:endParaRPr lang="en-US" sz="2400" dirty="0" smtClean="0"/>
          </a:p>
          <a:p>
            <a:pPr marL="90488" marR="0" lvl="0" indent="-90488" algn="just" defTabSz="914400" rtl="0" eaLnBrk="1" fontAlgn="base" latinLnBrk="0" hangingPunct="1">
              <a:lnSpc>
                <a:spcPct val="90000"/>
              </a:lnSpc>
              <a:spcBef>
                <a:spcPts val="1200"/>
              </a:spcBef>
              <a:spcAft>
                <a:spcPts val="200"/>
              </a:spcAft>
              <a:buClr>
                <a:schemeClr val="accent1"/>
              </a:buClr>
              <a:buSzPct val="100000"/>
              <a:buFont typeface="Calibri" panose="020F0502020204030204" pitchFamily="34" charset="0"/>
              <a:buChar char=" "/>
              <a:tabLst/>
              <a:defRPr/>
            </a:pPr>
            <a:endParaRPr kumimoji="0" lang="en-IN" sz="2400" b="0" i="0" u="none" strike="noStrike" kern="1200" cap="none" spc="0" normalizeH="0" baseline="0" noProof="0" dirty="0">
              <a:ln>
                <a:noFill/>
              </a:ln>
              <a:solidFill>
                <a:schemeClr val="tx1"/>
              </a:solidFill>
              <a:effectLst/>
              <a:uLnTx/>
              <a:uFillTx/>
              <a:latin typeface="+mn-lt"/>
              <a:ea typeface="+mn-ea"/>
              <a:cs typeface="Times New Roman" panose="02020603050405020304" pitchFamily="18" charset="0"/>
            </a:endParaRPr>
          </a:p>
        </p:txBody>
      </p:sp>
      <p:graphicFrame>
        <p:nvGraphicFramePr>
          <p:cNvPr id="10" name="Table 9"/>
          <p:cNvGraphicFramePr>
            <a:graphicFrameLocks noGrp="1"/>
          </p:cNvGraphicFramePr>
          <p:nvPr/>
        </p:nvGraphicFramePr>
        <p:xfrm>
          <a:off x="1238216" y="1500174"/>
          <a:ext cx="8786873" cy="4750526"/>
        </p:xfrm>
        <a:graphic>
          <a:graphicData uri="http://schemas.openxmlformats.org/drawingml/2006/table">
            <a:tbl>
              <a:tblPr/>
              <a:tblGrid>
                <a:gridCol w="1264690"/>
                <a:gridCol w="3229775"/>
                <a:gridCol w="2219488"/>
                <a:gridCol w="2072920"/>
              </a:tblGrid>
              <a:tr h="786756">
                <a:tc>
                  <a:txBody>
                    <a:bodyPr/>
                    <a:lstStyle/>
                    <a:p>
                      <a:pPr marL="0" marR="8890" algn="ctr">
                        <a:lnSpc>
                          <a:spcPts val="890"/>
                        </a:lnSpc>
                        <a:spcBef>
                          <a:spcPts val="0"/>
                        </a:spcBef>
                        <a:spcAft>
                          <a:spcPts val="0"/>
                        </a:spcAft>
                      </a:pPr>
                      <a:r>
                        <a:rPr lang="en-US" sz="2000" b="1" i="0" dirty="0">
                          <a:solidFill>
                            <a:srgbClr val="000000"/>
                          </a:solidFill>
                          <a:latin typeface="+mj-lt"/>
                          <a:ea typeface="Calibri"/>
                          <a:cs typeface="Times New Roman"/>
                        </a:rPr>
                        <a:t>Sr. No.</a:t>
                      </a: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8890" algn="ctr">
                        <a:lnSpc>
                          <a:spcPts val="890"/>
                        </a:lnSpc>
                        <a:spcBef>
                          <a:spcPts val="0"/>
                        </a:spcBef>
                        <a:spcAft>
                          <a:spcPts val="0"/>
                        </a:spcAft>
                      </a:pPr>
                      <a:r>
                        <a:rPr lang="en-US" sz="2000" b="1" i="0" dirty="0">
                          <a:solidFill>
                            <a:srgbClr val="000000"/>
                          </a:solidFill>
                          <a:latin typeface="+mj-lt"/>
                          <a:ea typeface="Calibri"/>
                          <a:cs typeface="Times New Roman"/>
                        </a:rPr>
                        <a:t>Item</a:t>
                      </a: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8890" algn="ctr">
                        <a:lnSpc>
                          <a:spcPts val="890"/>
                        </a:lnSpc>
                        <a:spcBef>
                          <a:spcPts val="0"/>
                        </a:spcBef>
                        <a:spcAft>
                          <a:spcPts val="0"/>
                        </a:spcAft>
                      </a:pPr>
                      <a:r>
                        <a:rPr lang="en-US" sz="2000" b="1" i="0">
                          <a:solidFill>
                            <a:srgbClr val="000000"/>
                          </a:solidFill>
                          <a:latin typeface="+mj-lt"/>
                          <a:ea typeface="Calibri"/>
                          <a:cs typeface="Times New Roman"/>
                        </a:rPr>
                        <a:t>Description</a:t>
                      </a:r>
                      <a:endParaRPr lang="en-US" sz="200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8890" algn="ctr">
                        <a:lnSpc>
                          <a:spcPts val="890"/>
                        </a:lnSpc>
                        <a:spcBef>
                          <a:spcPts val="0"/>
                        </a:spcBef>
                        <a:spcAft>
                          <a:spcPts val="0"/>
                        </a:spcAft>
                      </a:pPr>
                      <a:r>
                        <a:rPr lang="en-US" sz="2000" b="1" i="0" dirty="0" smtClean="0">
                          <a:solidFill>
                            <a:srgbClr val="000000"/>
                          </a:solidFill>
                          <a:latin typeface="+mj-lt"/>
                          <a:ea typeface="Calibri"/>
                          <a:cs typeface="Times New Roman"/>
                        </a:rPr>
                        <a:t>Individual</a:t>
                      </a:r>
                    </a:p>
                    <a:p>
                      <a:pPr marL="0" marR="8890" algn="ctr">
                        <a:lnSpc>
                          <a:spcPts val="890"/>
                        </a:lnSpc>
                        <a:spcBef>
                          <a:spcPts val="0"/>
                        </a:spcBef>
                        <a:spcAft>
                          <a:spcPts val="0"/>
                        </a:spcAft>
                      </a:pPr>
                      <a:endParaRPr lang="en-US" sz="2000" dirty="0">
                        <a:latin typeface="+mj-lt"/>
                        <a:ea typeface="Calibri"/>
                        <a:cs typeface="Times New Roman"/>
                      </a:endParaRPr>
                    </a:p>
                    <a:p>
                      <a:pPr marL="0" marR="8890" algn="ctr">
                        <a:lnSpc>
                          <a:spcPts val="890"/>
                        </a:lnSpc>
                        <a:spcBef>
                          <a:spcPts val="0"/>
                        </a:spcBef>
                        <a:spcAft>
                          <a:spcPts val="0"/>
                        </a:spcAft>
                      </a:pPr>
                      <a:r>
                        <a:rPr lang="en-US" sz="2000" b="1" i="0" dirty="0">
                          <a:solidFill>
                            <a:srgbClr val="000000"/>
                          </a:solidFill>
                          <a:latin typeface="+mj-lt"/>
                          <a:ea typeface="Calibri"/>
                          <a:cs typeface="Times New Roman"/>
                        </a:rPr>
                        <a:t>Sub head cost</a:t>
                      </a: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7690">
                <a:tc>
                  <a:txBody>
                    <a:bodyPr/>
                    <a:lstStyle/>
                    <a:p>
                      <a:pPr marL="0" marR="8890" algn="ctr">
                        <a:lnSpc>
                          <a:spcPts val="890"/>
                        </a:lnSpc>
                        <a:spcBef>
                          <a:spcPts val="0"/>
                        </a:spcBef>
                        <a:spcAft>
                          <a:spcPts val="0"/>
                        </a:spcAft>
                      </a:pPr>
                      <a:r>
                        <a:rPr lang="en-US" sz="2000" i="0" dirty="0">
                          <a:solidFill>
                            <a:srgbClr val="000000"/>
                          </a:solidFill>
                          <a:latin typeface="+mj-lt"/>
                          <a:ea typeface="Calibri"/>
                          <a:cs typeface="Times New Roman"/>
                        </a:rPr>
                        <a:t>1</a:t>
                      </a: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8890" algn="just">
                        <a:lnSpc>
                          <a:spcPts val="890"/>
                        </a:lnSpc>
                        <a:spcBef>
                          <a:spcPts val="0"/>
                        </a:spcBef>
                        <a:spcAft>
                          <a:spcPts val="0"/>
                        </a:spcAft>
                      </a:pPr>
                      <a:r>
                        <a:rPr lang="en-US" sz="2000" i="0" dirty="0">
                          <a:solidFill>
                            <a:srgbClr val="000000"/>
                          </a:solidFill>
                          <a:latin typeface="+mj-lt"/>
                          <a:ea typeface="Calibri"/>
                          <a:cs typeface="Times New Roman"/>
                        </a:rPr>
                        <a:t>Permanent Equipment</a:t>
                      </a: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8890" algn="just">
                        <a:lnSpc>
                          <a:spcPts val="890"/>
                        </a:lnSpc>
                        <a:spcBef>
                          <a:spcPts val="0"/>
                        </a:spcBef>
                        <a:spcAft>
                          <a:spcPts val="0"/>
                        </a:spcAft>
                      </a:pPr>
                      <a:endParaRPr lang="en-US" sz="200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8890" algn="just">
                        <a:lnSpc>
                          <a:spcPts val="890"/>
                        </a:lnSpc>
                        <a:spcBef>
                          <a:spcPts val="0"/>
                        </a:spcBef>
                        <a:spcAft>
                          <a:spcPts val="0"/>
                        </a:spcAft>
                      </a:pPr>
                      <a:endParaRPr lang="en-US" sz="200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8832">
                <a:tc>
                  <a:txBody>
                    <a:bodyPr/>
                    <a:lstStyle/>
                    <a:p>
                      <a:pPr marL="0" marR="8890" algn="ctr">
                        <a:lnSpc>
                          <a:spcPts val="890"/>
                        </a:lnSpc>
                        <a:spcBef>
                          <a:spcPts val="0"/>
                        </a:spcBef>
                        <a:spcAft>
                          <a:spcPts val="0"/>
                        </a:spcAft>
                      </a:pPr>
                      <a:r>
                        <a:rPr lang="en-US" sz="2000" i="0">
                          <a:solidFill>
                            <a:srgbClr val="000000"/>
                          </a:solidFill>
                          <a:latin typeface="+mj-lt"/>
                          <a:ea typeface="Calibri"/>
                          <a:cs typeface="Times New Roman"/>
                        </a:rPr>
                        <a:t>2</a:t>
                      </a:r>
                      <a:endParaRPr lang="en-US" sz="200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8890" algn="just">
                        <a:lnSpc>
                          <a:spcPts val="890"/>
                        </a:lnSpc>
                        <a:spcBef>
                          <a:spcPts val="0"/>
                        </a:spcBef>
                        <a:spcAft>
                          <a:spcPts val="0"/>
                        </a:spcAft>
                      </a:pPr>
                      <a:r>
                        <a:rPr lang="en-US" sz="2000" i="0" dirty="0">
                          <a:solidFill>
                            <a:srgbClr val="000000"/>
                          </a:solidFill>
                          <a:latin typeface="+mj-lt"/>
                          <a:ea typeface="Calibri"/>
                          <a:cs typeface="Times New Roman"/>
                        </a:rPr>
                        <a:t>Equipment’s on lease </a:t>
                      </a: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8890" algn="just">
                        <a:lnSpc>
                          <a:spcPts val="890"/>
                        </a:lnSpc>
                        <a:spcBef>
                          <a:spcPts val="0"/>
                        </a:spcBef>
                        <a:spcAft>
                          <a:spcPts val="0"/>
                        </a:spcAft>
                      </a:pPr>
                      <a:endParaRPr lang="en-US" sz="200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8890" algn="just">
                        <a:lnSpc>
                          <a:spcPts val="890"/>
                        </a:lnSpc>
                        <a:spcBef>
                          <a:spcPts val="0"/>
                        </a:spcBef>
                        <a:spcAft>
                          <a:spcPts val="0"/>
                        </a:spcAft>
                      </a:pPr>
                      <a:endParaRPr lang="en-US" sz="200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8628">
                <a:tc>
                  <a:txBody>
                    <a:bodyPr/>
                    <a:lstStyle/>
                    <a:p>
                      <a:pPr marL="0" marR="8890" algn="ctr">
                        <a:lnSpc>
                          <a:spcPts val="890"/>
                        </a:lnSpc>
                        <a:spcBef>
                          <a:spcPts val="0"/>
                        </a:spcBef>
                        <a:spcAft>
                          <a:spcPts val="0"/>
                        </a:spcAft>
                      </a:pPr>
                      <a:r>
                        <a:rPr lang="en-US" sz="2000" i="0">
                          <a:solidFill>
                            <a:srgbClr val="000000"/>
                          </a:solidFill>
                          <a:latin typeface="+mj-lt"/>
                          <a:ea typeface="Calibri"/>
                          <a:cs typeface="Times New Roman"/>
                        </a:rPr>
                        <a:t>3</a:t>
                      </a:r>
                      <a:endParaRPr lang="en-US" sz="200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8890" algn="just">
                        <a:lnSpc>
                          <a:spcPts val="890"/>
                        </a:lnSpc>
                        <a:spcBef>
                          <a:spcPts val="0"/>
                        </a:spcBef>
                        <a:spcAft>
                          <a:spcPts val="0"/>
                        </a:spcAft>
                      </a:pPr>
                      <a:r>
                        <a:rPr lang="en-US" sz="2000" i="0" dirty="0">
                          <a:solidFill>
                            <a:srgbClr val="000000"/>
                          </a:solidFill>
                          <a:latin typeface="+mj-lt"/>
                          <a:ea typeface="Calibri"/>
                          <a:cs typeface="Times New Roman"/>
                        </a:rPr>
                        <a:t>Temporary Equipment’s</a:t>
                      </a: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8890" algn="just">
                        <a:lnSpc>
                          <a:spcPts val="890"/>
                        </a:lnSpc>
                        <a:spcBef>
                          <a:spcPts val="0"/>
                        </a:spcBef>
                        <a:spcAft>
                          <a:spcPts val="0"/>
                        </a:spcAft>
                      </a:pPr>
                      <a:endParaRPr lang="en-US" sz="200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8890" algn="just">
                        <a:lnSpc>
                          <a:spcPts val="890"/>
                        </a:lnSpc>
                        <a:spcBef>
                          <a:spcPts val="0"/>
                        </a:spcBef>
                        <a:spcAft>
                          <a:spcPts val="0"/>
                        </a:spcAft>
                      </a:pPr>
                      <a:endParaRPr lang="en-US" sz="200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8628">
                <a:tc>
                  <a:txBody>
                    <a:bodyPr/>
                    <a:lstStyle/>
                    <a:p>
                      <a:pPr marL="0" marR="8890" algn="ctr">
                        <a:lnSpc>
                          <a:spcPts val="890"/>
                        </a:lnSpc>
                        <a:spcBef>
                          <a:spcPts val="0"/>
                        </a:spcBef>
                        <a:spcAft>
                          <a:spcPts val="0"/>
                        </a:spcAft>
                      </a:pPr>
                      <a:r>
                        <a:rPr lang="en-US" sz="2000" i="0">
                          <a:solidFill>
                            <a:srgbClr val="000000"/>
                          </a:solidFill>
                          <a:latin typeface="+mj-lt"/>
                          <a:ea typeface="Calibri"/>
                          <a:cs typeface="Times New Roman"/>
                        </a:rPr>
                        <a:t>4</a:t>
                      </a:r>
                      <a:endParaRPr lang="en-US" sz="200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8890" algn="just">
                        <a:lnSpc>
                          <a:spcPts val="890"/>
                        </a:lnSpc>
                        <a:spcBef>
                          <a:spcPts val="0"/>
                        </a:spcBef>
                        <a:spcAft>
                          <a:spcPts val="0"/>
                        </a:spcAft>
                      </a:pPr>
                      <a:r>
                        <a:rPr lang="en-US" sz="2000" i="0" dirty="0">
                          <a:solidFill>
                            <a:srgbClr val="000000"/>
                          </a:solidFill>
                          <a:latin typeface="+mj-lt"/>
                          <a:ea typeface="Calibri"/>
                          <a:cs typeface="Times New Roman"/>
                        </a:rPr>
                        <a:t>Materials required</a:t>
                      </a: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8890" algn="just">
                        <a:lnSpc>
                          <a:spcPts val="890"/>
                        </a:lnSpc>
                        <a:spcBef>
                          <a:spcPts val="0"/>
                        </a:spcBef>
                        <a:spcAft>
                          <a:spcPts val="0"/>
                        </a:spcAft>
                      </a:pPr>
                      <a:endParaRPr lang="en-US" sz="200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8890" algn="just">
                        <a:lnSpc>
                          <a:spcPts val="890"/>
                        </a:lnSpc>
                        <a:spcBef>
                          <a:spcPts val="0"/>
                        </a:spcBef>
                        <a:spcAft>
                          <a:spcPts val="0"/>
                        </a:spcAft>
                      </a:pPr>
                      <a:endParaRPr lang="en-US" sz="200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8628">
                <a:tc>
                  <a:txBody>
                    <a:bodyPr/>
                    <a:lstStyle/>
                    <a:p>
                      <a:pPr marL="0" marR="8890" algn="ctr">
                        <a:lnSpc>
                          <a:spcPts val="890"/>
                        </a:lnSpc>
                        <a:spcBef>
                          <a:spcPts val="0"/>
                        </a:spcBef>
                        <a:spcAft>
                          <a:spcPts val="0"/>
                        </a:spcAft>
                      </a:pPr>
                      <a:r>
                        <a:rPr lang="en-US" sz="2000" i="0">
                          <a:solidFill>
                            <a:srgbClr val="000000"/>
                          </a:solidFill>
                          <a:latin typeface="+mj-lt"/>
                          <a:ea typeface="Calibri"/>
                          <a:cs typeface="Times New Roman"/>
                        </a:rPr>
                        <a:t>5</a:t>
                      </a:r>
                      <a:endParaRPr lang="en-US" sz="200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8890" algn="just">
                        <a:lnSpc>
                          <a:spcPts val="890"/>
                        </a:lnSpc>
                        <a:spcBef>
                          <a:spcPts val="0"/>
                        </a:spcBef>
                        <a:spcAft>
                          <a:spcPts val="0"/>
                        </a:spcAft>
                      </a:pPr>
                      <a:r>
                        <a:rPr lang="en-US" sz="2000" i="0" dirty="0">
                          <a:solidFill>
                            <a:srgbClr val="000000"/>
                          </a:solidFill>
                          <a:latin typeface="+mj-lt"/>
                          <a:ea typeface="Calibri"/>
                          <a:cs typeface="Times New Roman"/>
                        </a:rPr>
                        <a:t>Manpower</a:t>
                      </a: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8890" algn="just">
                        <a:lnSpc>
                          <a:spcPts val="890"/>
                        </a:lnSpc>
                        <a:spcBef>
                          <a:spcPts val="0"/>
                        </a:spcBef>
                        <a:spcAft>
                          <a:spcPts val="0"/>
                        </a:spcAft>
                      </a:pPr>
                      <a:endParaRPr lang="en-US" sz="200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8890" algn="just">
                        <a:lnSpc>
                          <a:spcPts val="890"/>
                        </a:lnSpc>
                        <a:spcBef>
                          <a:spcPts val="0"/>
                        </a:spcBef>
                        <a:spcAft>
                          <a:spcPts val="0"/>
                        </a:spcAft>
                      </a:pP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5548">
                <a:tc>
                  <a:txBody>
                    <a:bodyPr/>
                    <a:lstStyle/>
                    <a:p>
                      <a:pPr marL="0" marR="8890" algn="ctr">
                        <a:lnSpc>
                          <a:spcPts val="890"/>
                        </a:lnSpc>
                        <a:spcBef>
                          <a:spcPts val="0"/>
                        </a:spcBef>
                        <a:spcAft>
                          <a:spcPts val="0"/>
                        </a:spcAft>
                      </a:pPr>
                      <a:r>
                        <a:rPr lang="en-US" sz="2000" i="0">
                          <a:solidFill>
                            <a:srgbClr val="000000"/>
                          </a:solidFill>
                          <a:latin typeface="+mj-lt"/>
                          <a:ea typeface="Calibri"/>
                          <a:cs typeface="Times New Roman"/>
                        </a:rPr>
                        <a:t>6</a:t>
                      </a:r>
                      <a:endParaRPr lang="en-US" sz="200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8890" algn="just">
                        <a:lnSpc>
                          <a:spcPts val="890"/>
                        </a:lnSpc>
                        <a:spcBef>
                          <a:spcPts val="0"/>
                        </a:spcBef>
                        <a:spcAft>
                          <a:spcPts val="0"/>
                        </a:spcAft>
                      </a:pPr>
                      <a:r>
                        <a:rPr lang="en-US" sz="2000" i="0" dirty="0">
                          <a:solidFill>
                            <a:srgbClr val="000000"/>
                          </a:solidFill>
                          <a:latin typeface="+mj-lt"/>
                          <a:ea typeface="Calibri"/>
                          <a:cs typeface="Times New Roman"/>
                        </a:rPr>
                        <a:t>Consumables</a:t>
                      </a: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8890" algn="just">
                        <a:lnSpc>
                          <a:spcPts val="890"/>
                        </a:lnSpc>
                        <a:spcBef>
                          <a:spcPts val="0"/>
                        </a:spcBef>
                        <a:spcAft>
                          <a:spcPts val="0"/>
                        </a:spcAft>
                      </a:pP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8890" algn="just">
                        <a:lnSpc>
                          <a:spcPts val="890"/>
                        </a:lnSpc>
                        <a:spcBef>
                          <a:spcPts val="0"/>
                        </a:spcBef>
                        <a:spcAft>
                          <a:spcPts val="0"/>
                        </a:spcAft>
                      </a:pPr>
                      <a:endParaRPr lang="en-US" sz="200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164">
                <a:tc>
                  <a:txBody>
                    <a:bodyPr/>
                    <a:lstStyle/>
                    <a:p>
                      <a:pPr marL="0" marR="8890" algn="ctr">
                        <a:lnSpc>
                          <a:spcPts val="890"/>
                        </a:lnSpc>
                        <a:spcBef>
                          <a:spcPts val="0"/>
                        </a:spcBef>
                        <a:spcAft>
                          <a:spcPts val="0"/>
                        </a:spcAft>
                      </a:pPr>
                      <a:r>
                        <a:rPr lang="en-US" sz="2000" i="0">
                          <a:solidFill>
                            <a:srgbClr val="000000"/>
                          </a:solidFill>
                          <a:latin typeface="+mj-lt"/>
                          <a:ea typeface="Calibri"/>
                          <a:cs typeface="Times New Roman"/>
                        </a:rPr>
                        <a:t>7</a:t>
                      </a:r>
                      <a:endParaRPr lang="en-US" sz="200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8890" algn="just">
                        <a:lnSpc>
                          <a:spcPts val="890"/>
                        </a:lnSpc>
                        <a:spcBef>
                          <a:spcPts val="0"/>
                        </a:spcBef>
                        <a:spcAft>
                          <a:spcPts val="0"/>
                        </a:spcAft>
                      </a:pPr>
                      <a:r>
                        <a:rPr lang="en-US" sz="2000" i="0" dirty="0">
                          <a:solidFill>
                            <a:srgbClr val="000000"/>
                          </a:solidFill>
                          <a:latin typeface="+mj-lt"/>
                          <a:ea typeface="Calibri"/>
                          <a:cs typeface="Times New Roman"/>
                        </a:rPr>
                        <a:t>Travel</a:t>
                      </a: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8890" algn="just">
                        <a:lnSpc>
                          <a:spcPts val="890"/>
                        </a:lnSpc>
                        <a:spcBef>
                          <a:spcPts val="0"/>
                        </a:spcBef>
                        <a:spcAft>
                          <a:spcPts val="0"/>
                        </a:spcAft>
                      </a:pP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8890" algn="just">
                        <a:lnSpc>
                          <a:spcPts val="890"/>
                        </a:lnSpc>
                        <a:spcBef>
                          <a:spcPts val="0"/>
                        </a:spcBef>
                        <a:spcAft>
                          <a:spcPts val="0"/>
                        </a:spcAft>
                      </a:pPr>
                      <a:endParaRPr lang="en-US" sz="200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190">
                <a:tc>
                  <a:txBody>
                    <a:bodyPr/>
                    <a:lstStyle/>
                    <a:p>
                      <a:pPr marL="0" marR="8890" algn="ctr">
                        <a:lnSpc>
                          <a:spcPts val="890"/>
                        </a:lnSpc>
                        <a:spcBef>
                          <a:spcPts val="0"/>
                        </a:spcBef>
                        <a:spcAft>
                          <a:spcPts val="0"/>
                        </a:spcAft>
                      </a:pPr>
                      <a:r>
                        <a:rPr lang="en-US" sz="2000" i="0">
                          <a:solidFill>
                            <a:srgbClr val="000000"/>
                          </a:solidFill>
                          <a:latin typeface="+mj-lt"/>
                          <a:ea typeface="Calibri"/>
                          <a:cs typeface="Times New Roman"/>
                        </a:rPr>
                        <a:t>8</a:t>
                      </a:r>
                      <a:endParaRPr lang="en-US" sz="200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8890" algn="just">
                        <a:lnSpc>
                          <a:spcPts val="890"/>
                        </a:lnSpc>
                        <a:spcBef>
                          <a:spcPts val="0"/>
                        </a:spcBef>
                        <a:spcAft>
                          <a:spcPts val="0"/>
                        </a:spcAft>
                      </a:pPr>
                      <a:r>
                        <a:rPr lang="en-US" sz="2000" i="0" dirty="0">
                          <a:solidFill>
                            <a:srgbClr val="000000"/>
                          </a:solidFill>
                          <a:latin typeface="+mj-lt"/>
                          <a:ea typeface="Calibri"/>
                          <a:cs typeface="Times New Roman"/>
                        </a:rPr>
                        <a:t>Overhead charges</a:t>
                      </a: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8890" algn="just">
                        <a:lnSpc>
                          <a:spcPts val="890"/>
                        </a:lnSpc>
                        <a:spcBef>
                          <a:spcPts val="0"/>
                        </a:spcBef>
                        <a:spcAft>
                          <a:spcPts val="0"/>
                        </a:spcAft>
                      </a:pP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8890" algn="just">
                        <a:lnSpc>
                          <a:spcPts val="890"/>
                        </a:lnSpc>
                        <a:spcBef>
                          <a:spcPts val="0"/>
                        </a:spcBef>
                        <a:spcAft>
                          <a:spcPts val="0"/>
                        </a:spcAft>
                      </a:pP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8628">
                <a:tc>
                  <a:txBody>
                    <a:bodyPr/>
                    <a:lstStyle/>
                    <a:p>
                      <a:pPr marL="0" marR="8890" algn="ctr">
                        <a:lnSpc>
                          <a:spcPts val="890"/>
                        </a:lnSpc>
                        <a:spcBef>
                          <a:spcPts val="0"/>
                        </a:spcBef>
                        <a:spcAft>
                          <a:spcPts val="0"/>
                        </a:spcAft>
                      </a:pPr>
                      <a:r>
                        <a:rPr lang="en-US" sz="2000" i="0">
                          <a:solidFill>
                            <a:srgbClr val="000000"/>
                          </a:solidFill>
                          <a:latin typeface="+mj-lt"/>
                          <a:ea typeface="Calibri"/>
                          <a:cs typeface="Times New Roman"/>
                        </a:rPr>
                        <a:t>9</a:t>
                      </a:r>
                      <a:endParaRPr lang="en-US" sz="200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8890" algn="just">
                        <a:lnSpc>
                          <a:spcPts val="890"/>
                        </a:lnSpc>
                        <a:spcBef>
                          <a:spcPts val="0"/>
                        </a:spcBef>
                        <a:spcAft>
                          <a:spcPts val="0"/>
                        </a:spcAft>
                      </a:pPr>
                      <a:r>
                        <a:rPr lang="en-US" sz="2000" i="0" dirty="0">
                          <a:solidFill>
                            <a:srgbClr val="000000"/>
                          </a:solidFill>
                          <a:latin typeface="+mj-lt"/>
                          <a:ea typeface="Calibri"/>
                          <a:cs typeface="Times New Roman"/>
                        </a:rPr>
                        <a:t>E-resources </a:t>
                      </a: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8890" algn="just">
                        <a:lnSpc>
                          <a:spcPts val="890"/>
                        </a:lnSpc>
                        <a:spcBef>
                          <a:spcPts val="0"/>
                        </a:spcBef>
                        <a:spcAft>
                          <a:spcPts val="0"/>
                        </a:spcAft>
                      </a:pP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8890" algn="just">
                        <a:lnSpc>
                          <a:spcPts val="890"/>
                        </a:lnSpc>
                        <a:spcBef>
                          <a:spcPts val="0"/>
                        </a:spcBef>
                        <a:spcAft>
                          <a:spcPts val="0"/>
                        </a:spcAft>
                      </a:pP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8834">
                <a:tc gridSpan="3">
                  <a:txBody>
                    <a:bodyPr/>
                    <a:lstStyle/>
                    <a:p>
                      <a:pPr marL="0" marR="8890" algn="r">
                        <a:lnSpc>
                          <a:spcPts val="890"/>
                        </a:lnSpc>
                        <a:spcBef>
                          <a:spcPts val="0"/>
                        </a:spcBef>
                        <a:spcAft>
                          <a:spcPts val="0"/>
                        </a:spcAft>
                      </a:pPr>
                      <a:r>
                        <a:rPr lang="en-US" sz="2000" i="0" dirty="0">
                          <a:solidFill>
                            <a:srgbClr val="000000"/>
                          </a:solidFill>
                          <a:latin typeface="+mj-lt"/>
                          <a:ea typeface="Calibri"/>
                          <a:cs typeface="Times New Roman"/>
                        </a:rPr>
                        <a:t>Grand Total (Rs.) </a:t>
                      </a: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marL="0" marR="8890" algn="just">
                        <a:lnSpc>
                          <a:spcPts val="890"/>
                        </a:lnSpc>
                        <a:spcBef>
                          <a:spcPts val="0"/>
                        </a:spcBef>
                        <a:spcAft>
                          <a:spcPts val="0"/>
                        </a:spcAft>
                      </a:pPr>
                      <a:endParaRPr lang="en-US" sz="2000" dirty="0">
                        <a:latin typeface="+mj-lt"/>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F644E1-C18A-48D5-B3E1-83E2370E0077}"/>
              </a:ext>
            </a:extLst>
          </p:cNvPr>
          <p:cNvSpPr>
            <a:spLocks noGrp="1"/>
          </p:cNvSpPr>
          <p:nvPr>
            <p:ph type="title"/>
          </p:nvPr>
        </p:nvSpPr>
        <p:spPr>
          <a:xfrm>
            <a:off x="1085392" y="428604"/>
            <a:ext cx="2063385" cy="563231"/>
          </a:xfrm>
        </p:spPr>
        <p:txBody>
          <a:bodyPr wrap="none" anchor="ctr">
            <a:spAutoFit/>
          </a:bodyPr>
          <a:lstStyle/>
          <a:p>
            <a:pPr fontAlgn="auto">
              <a:spcAft>
                <a:spcPts val="0"/>
              </a:spcAft>
              <a:defRPr/>
            </a:pPr>
            <a:r>
              <a:rPr sz="3600" b="1" smtClean="0"/>
              <a:t>Accounts </a:t>
            </a:r>
            <a:endParaRPr lang="en-IN" sz="3600" kern="0" dirty="0">
              <a:ea typeface="+mn-ea"/>
            </a:endParaRPr>
          </a:p>
        </p:txBody>
      </p:sp>
      <p:sp>
        <p:nvSpPr>
          <p:cNvPr id="5" name="Date Placeholder 4">
            <a:extLst>
              <a:ext uri="{FF2B5EF4-FFF2-40B4-BE49-F238E27FC236}">
                <a16:creationId xmlns:a16="http://schemas.microsoft.com/office/drawing/2014/main" xmlns="" id="{AC703738-4936-4F3B-B7CD-34D255486793}"/>
              </a:ext>
            </a:extLst>
          </p:cNvPr>
          <p:cNvSpPr>
            <a:spLocks noGrp="1"/>
          </p:cNvSpPr>
          <p:nvPr>
            <p:ph type="dt" sz="quarter" idx="10"/>
          </p:nvPr>
        </p:nvSpPr>
        <p:spPr/>
        <p:txBody>
          <a:bodyPr/>
          <a:lstStyle/>
          <a:p>
            <a:pPr>
              <a:defRPr/>
            </a:pPr>
            <a:fld id="{C2D4EEB6-F308-41C2-BBFA-12738FB56E08}" type="datetime3">
              <a:rPr lang="en-US" smtClean="0"/>
              <a:pPr>
                <a:defRPr/>
              </a:pPr>
              <a:t>14 August 2018</a:t>
            </a:fld>
            <a:endParaRPr lang="en-US"/>
          </a:p>
        </p:txBody>
      </p:sp>
      <p:sp>
        <p:nvSpPr>
          <p:cNvPr id="6" name="Footer Placeholder 5">
            <a:extLst>
              <a:ext uri="{FF2B5EF4-FFF2-40B4-BE49-F238E27FC236}">
                <a16:creationId xmlns:a16="http://schemas.microsoft.com/office/drawing/2014/main" xmlns="" id="{083ECB74-A80A-4F8A-BA24-F1AEAFA044A4}"/>
              </a:ext>
            </a:extLst>
          </p:cNvPr>
          <p:cNvSpPr>
            <a:spLocks noGrp="1"/>
          </p:cNvSpPr>
          <p:nvPr>
            <p:ph type="ftr" sz="quarter" idx="11"/>
          </p:nvPr>
        </p:nvSpPr>
        <p:spPr/>
        <p:txBody>
          <a:bodyPr/>
          <a:lstStyle/>
          <a:p>
            <a:pPr>
              <a:defRPr/>
            </a:pPr>
            <a:r>
              <a:rPr lang="en-US" smtClean="0"/>
              <a:t>Civil Engineering Department</a:t>
            </a:r>
            <a:endParaRPr lang="en-US"/>
          </a:p>
        </p:txBody>
      </p:sp>
      <p:sp>
        <p:nvSpPr>
          <p:cNvPr id="7" name="Slide Number Placeholder 6">
            <a:extLst>
              <a:ext uri="{FF2B5EF4-FFF2-40B4-BE49-F238E27FC236}">
                <a16:creationId xmlns:a16="http://schemas.microsoft.com/office/drawing/2014/main" xmlns="" id="{414DE413-EF67-4947-A19A-4783F16AB71B}"/>
              </a:ext>
            </a:extLst>
          </p:cNvPr>
          <p:cNvSpPr>
            <a:spLocks noGrp="1"/>
          </p:cNvSpPr>
          <p:nvPr>
            <p:ph type="sldNum" sz="quarter" idx="12"/>
          </p:nvPr>
        </p:nvSpPr>
        <p:spPr/>
        <p:txBody>
          <a:bodyPr/>
          <a:lstStyle/>
          <a:p>
            <a:pPr>
              <a:defRPr/>
            </a:pPr>
            <a:fld id="{9BE5B7BC-FE83-4CF5-BB7B-09039C9D0151}" type="slidenum">
              <a:rPr lang="en-US"/>
              <a:pPr>
                <a:defRPr/>
              </a:pPr>
              <a:t>13</a:t>
            </a:fld>
            <a:endParaRPr lang="en-US"/>
          </a:p>
        </p:txBody>
      </p:sp>
      <p:pic>
        <p:nvPicPr>
          <p:cNvPr id="11" name="Picture 9" descr="logo.jpg">
            <a:extLst>
              <a:ext uri="{FF2B5EF4-FFF2-40B4-BE49-F238E27FC236}">
                <a16:creationId xmlns:a16="http://schemas.microsoft.com/office/drawing/2014/main" xmlns="" id="{2B827613-B062-4E84-AC92-8E875F30AA3A}"/>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272464" y="0"/>
            <a:ext cx="1851076" cy="10527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Content Placeholder 2">
            <a:extLst>
              <a:ext uri="{FF2B5EF4-FFF2-40B4-BE49-F238E27FC236}">
                <a16:creationId xmlns:a16="http://schemas.microsoft.com/office/drawing/2014/main" xmlns="" id="{33ACF240-5392-450A-95F8-680439CD9FBC}"/>
              </a:ext>
            </a:extLst>
          </p:cNvPr>
          <p:cNvSpPr txBox="1">
            <a:spLocks/>
          </p:cNvSpPr>
          <p:nvPr/>
        </p:nvSpPr>
        <p:spPr bwMode="auto">
          <a:xfrm>
            <a:off x="881026" y="1142984"/>
            <a:ext cx="11072890" cy="17145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p>
            <a:pPr lvl="0" algn="just">
              <a:lnSpc>
                <a:spcPct val="150000"/>
              </a:lnSpc>
            </a:pPr>
            <a:r>
              <a:rPr lang="en-US" sz="2400" b="1" dirty="0" smtClean="0"/>
              <a:t>► </a:t>
            </a:r>
            <a:r>
              <a:rPr lang="en-US" sz="2400" dirty="0" smtClean="0"/>
              <a:t>The money received through research grants is parked in the current account held by the institute and the institute does not earn any interest on the grants received, neither the institute/individual charges any interest from the funding agencies in case of delay in reimbursement of expenditure or transfer of the Funds pledged by the agency towards the execution of the projects by the principal investigators of institute. </a:t>
            </a:r>
          </a:p>
          <a:p>
            <a:pPr lvl="0" algn="just">
              <a:lnSpc>
                <a:spcPct val="150000"/>
              </a:lnSpc>
            </a:pPr>
            <a:r>
              <a:rPr lang="en-US" sz="2400" b="1" dirty="0" smtClean="0"/>
              <a:t>► </a:t>
            </a:r>
            <a:r>
              <a:rPr lang="en-US" sz="2400" dirty="0" smtClean="0"/>
              <a:t>A consultancy project/task/work is one, where faculty and research staff provides knowledge and intellectual guidance to industry (within India/outside India), primarily for their purposes. This is effectively a contract work in which all outputs belong to the sponsor.</a:t>
            </a:r>
          </a:p>
          <a:p>
            <a:pPr lvl="0" algn="just">
              <a:lnSpc>
                <a:spcPct val="150000"/>
              </a:lnSpc>
            </a:pPr>
            <a:endParaRPr lang="en-US" sz="2400" dirty="0" smtClean="0"/>
          </a:p>
          <a:p>
            <a:pPr marL="90488" marR="0" lvl="0" indent="-90488" algn="just" defTabSz="914400" rtl="0" eaLnBrk="1" fontAlgn="base" latinLnBrk="0" hangingPunct="1">
              <a:lnSpc>
                <a:spcPct val="150000"/>
              </a:lnSpc>
              <a:spcBef>
                <a:spcPts val="1200"/>
              </a:spcBef>
              <a:spcAft>
                <a:spcPts val="200"/>
              </a:spcAft>
              <a:buClr>
                <a:schemeClr val="accent1"/>
              </a:buClr>
              <a:buSzPct val="100000"/>
              <a:buFont typeface="Calibri" panose="020F0502020204030204" pitchFamily="34" charset="0"/>
              <a:buChar char=" "/>
              <a:tabLst/>
              <a:defRPr/>
            </a:pPr>
            <a:endParaRPr kumimoji="0" lang="en-IN" sz="2400" b="0" i="0" u="none" strike="noStrike" kern="1200" cap="none" spc="0" normalizeH="0" baseline="0" noProof="0" dirty="0">
              <a:ln>
                <a:noFill/>
              </a:ln>
              <a:solidFill>
                <a:schemeClr val="tx1"/>
              </a:solidFill>
              <a:effectLst/>
              <a:uLnTx/>
              <a:uFillTx/>
              <a:latin typeface="+mn-lt"/>
              <a:ea typeface="+mn-ea"/>
              <a:cs typeface="Times New Roman" panose="02020603050405020304" pitchFamily="18" charset="0"/>
            </a:endParaRPr>
          </a:p>
        </p:txBody>
      </p:sp>
      <p:sp>
        <p:nvSpPr>
          <p:cNvPr id="9" name="TextBox 8"/>
          <p:cNvSpPr txBox="1"/>
          <p:nvPr/>
        </p:nvSpPr>
        <p:spPr>
          <a:xfrm>
            <a:off x="10382280" y="5929330"/>
            <a:ext cx="1357322" cy="461665"/>
          </a:xfrm>
          <a:prstGeom prst="rect">
            <a:avLst/>
          </a:prstGeom>
          <a:noFill/>
        </p:spPr>
        <p:txBody>
          <a:bodyPr wrap="square" rtlCol="0">
            <a:spAutoFit/>
          </a:bodyPr>
          <a:lstStyle/>
          <a:p>
            <a:r>
              <a:rPr lang="en-US" sz="2400" b="1" dirty="0" smtClean="0">
                <a:solidFill>
                  <a:srgbClr val="0070C0"/>
                </a:solidFill>
              </a:rPr>
              <a:t>Conti..</a:t>
            </a:r>
            <a:endParaRPr lang="en-US" sz="2400" b="1" dirty="0">
              <a:solidFill>
                <a:srgbClr val="0070C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F644E1-C18A-48D5-B3E1-83E2370E0077}"/>
              </a:ext>
            </a:extLst>
          </p:cNvPr>
          <p:cNvSpPr>
            <a:spLocks noGrp="1"/>
          </p:cNvSpPr>
          <p:nvPr>
            <p:ph type="title"/>
          </p:nvPr>
        </p:nvSpPr>
        <p:spPr>
          <a:xfrm>
            <a:off x="1085392" y="428604"/>
            <a:ext cx="2063385" cy="563231"/>
          </a:xfrm>
        </p:spPr>
        <p:txBody>
          <a:bodyPr wrap="none" anchor="ctr">
            <a:spAutoFit/>
          </a:bodyPr>
          <a:lstStyle/>
          <a:p>
            <a:pPr fontAlgn="auto">
              <a:spcAft>
                <a:spcPts val="0"/>
              </a:spcAft>
              <a:defRPr/>
            </a:pPr>
            <a:r>
              <a:rPr sz="3600" b="1" smtClean="0"/>
              <a:t>Accounts </a:t>
            </a:r>
            <a:endParaRPr lang="en-IN" sz="3600" kern="0" dirty="0">
              <a:ea typeface="+mn-ea"/>
            </a:endParaRPr>
          </a:p>
        </p:txBody>
      </p:sp>
      <p:sp>
        <p:nvSpPr>
          <p:cNvPr id="5" name="Date Placeholder 4">
            <a:extLst>
              <a:ext uri="{FF2B5EF4-FFF2-40B4-BE49-F238E27FC236}">
                <a16:creationId xmlns:a16="http://schemas.microsoft.com/office/drawing/2014/main" xmlns="" id="{AC703738-4936-4F3B-B7CD-34D255486793}"/>
              </a:ext>
            </a:extLst>
          </p:cNvPr>
          <p:cNvSpPr>
            <a:spLocks noGrp="1"/>
          </p:cNvSpPr>
          <p:nvPr>
            <p:ph type="dt" sz="quarter" idx="10"/>
          </p:nvPr>
        </p:nvSpPr>
        <p:spPr/>
        <p:txBody>
          <a:bodyPr/>
          <a:lstStyle/>
          <a:p>
            <a:pPr>
              <a:defRPr/>
            </a:pPr>
            <a:fld id="{C2D4EEB6-F308-41C2-BBFA-12738FB56E08}" type="datetime3">
              <a:rPr lang="en-US" smtClean="0"/>
              <a:pPr>
                <a:defRPr/>
              </a:pPr>
              <a:t>14 August 2018</a:t>
            </a:fld>
            <a:endParaRPr lang="en-US"/>
          </a:p>
        </p:txBody>
      </p:sp>
      <p:sp>
        <p:nvSpPr>
          <p:cNvPr id="6" name="Footer Placeholder 5">
            <a:extLst>
              <a:ext uri="{FF2B5EF4-FFF2-40B4-BE49-F238E27FC236}">
                <a16:creationId xmlns:a16="http://schemas.microsoft.com/office/drawing/2014/main" xmlns="" id="{083ECB74-A80A-4F8A-BA24-F1AEAFA044A4}"/>
              </a:ext>
            </a:extLst>
          </p:cNvPr>
          <p:cNvSpPr>
            <a:spLocks noGrp="1"/>
          </p:cNvSpPr>
          <p:nvPr>
            <p:ph type="ftr" sz="quarter" idx="11"/>
          </p:nvPr>
        </p:nvSpPr>
        <p:spPr/>
        <p:txBody>
          <a:bodyPr/>
          <a:lstStyle/>
          <a:p>
            <a:pPr>
              <a:defRPr/>
            </a:pPr>
            <a:r>
              <a:rPr lang="en-US" smtClean="0"/>
              <a:t>Civil Engineering Department</a:t>
            </a:r>
            <a:endParaRPr lang="en-US"/>
          </a:p>
        </p:txBody>
      </p:sp>
      <p:sp>
        <p:nvSpPr>
          <p:cNvPr id="7" name="Slide Number Placeholder 6">
            <a:extLst>
              <a:ext uri="{FF2B5EF4-FFF2-40B4-BE49-F238E27FC236}">
                <a16:creationId xmlns:a16="http://schemas.microsoft.com/office/drawing/2014/main" xmlns="" id="{414DE413-EF67-4947-A19A-4783F16AB71B}"/>
              </a:ext>
            </a:extLst>
          </p:cNvPr>
          <p:cNvSpPr>
            <a:spLocks noGrp="1"/>
          </p:cNvSpPr>
          <p:nvPr>
            <p:ph type="sldNum" sz="quarter" idx="12"/>
          </p:nvPr>
        </p:nvSpPr>
        <p:spPr/>
        <p:txBody>
          <a:bodyPr/>
          <a:lstStyle/>
          <a:p>
            <a:pPr>
              <a:defRPr/>
            </a:pPr>
            <a:fld id="{9BE5B7BC-FE83-4CF5-BB7B-09039C9D0151}" type="slidenum">
              <a:rPr lang="en-US"/>
              <a:pPr>
                <a:defRPr/>
              </a:pPr>
              <a:t>14</a:t>
            </a:fld>
            <a:endParaRPr lang="en-US"/>
          </a:p>
        </p:txBody>
      </p:sp>
      <p:pic>
        <p:nvPicPr>
          <p:cNvPr id="11" name="Picture 9" descr="logo.jpg">
            <a:extLst>
              <a:ext uri="{FF2B5EF4-FFF2-40B4-BE49-F238E27FC236}">
                <a16:creationId xmlns:a16="http://schemas.microsoft.com/office/drawing/2014/main" xmlns="" id="{2B827613-B062-4E84-AC92-8E875F30AA3A}"/>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272464" y="0"/>
            <a:ext cx="1851076" cy="10527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Content Placeholder 2">
            <a:extLst>
              <a:ext uri="{FF2B5EF4-FFF2-40B4-BE49-F238E27FC236}">
                <a16:creationId xmlns:a16="http://schemas.microsoft.com/office/drawing/2014/main" xmlns="" id="{33ACF240-5392-450A-95F8-680439CD9FBC}"/>
              </a:ext>
            </a:extLst>
          </p:cNvPr>
          <p:cNvSpPr txBox="1">
            <a:spLocks/>
          </p:cNvSpPr>
          <p:nvPr/>
        </p:nvSpPr>
        <p:spPr bwMode="auto">
          <a:xfrm>
            <a:off x="881026" y="1214422"/>
            <a:ext cx="11072890" cy="17145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p>
            <a:pPr lvl="0" algn="just"/>
            <a:r>
              <a:rPr lang="en-US" sz="2400" b="1" dirty="0" smtClean="0"/>
              <a:t>► </a:t>
            </a:r>
            <a:r>
              <a:rPr lang="en-US" sz="2400" dirty="0" smtClean="0"/>
              <a:t>A </a:t>
            </a:r>
            <a:r>
              <a:rPr lang="en-US" sz="2400" dirty="0" err="1" smtClean="0"/>
              <a:t>MoU</a:t>
            </a:r>
            <a:r>
              <a:rPr lang="en-US" sz="2400" dirty="0" smtClean="0"/>
              <a:t> /agreement that satisfies all the conditions, particularly of the overheads, service tax will be approved by the institute. Any deviation from the norms (e.g. reduction of overhead) will have to be discussed and explicitly approved. </a:t>
            </a:r>
          </a:p>
          <a:p>
            <a:pPr lvl="0" algn="just"/>
            <a:r>
              <a:rPr lang="en-US" sz="2400" b="1" dirty="0" smtClean="0"/>
              <a:t>► </a:t>
            </a:r>
            <a:r>
              <a:rPr lang="en-US" sz="2400" dirty="0" smtClean="0"/>
              <a:t>When </a:t>
            </a:r>
            <a:r>
              <a:rPr lang="en-US" sz="2400" dirty="0" err="1" smtClean="0"/>
              <a:t>MoU</a:t>
            </a:r>
            <a:r>
              <a:rPr lang="en-US" sz="2400" dirty="0" smtClean="0"/>
              <a:t> is verified for legal issues by the law section of </a:t>
            </a:r>
            <a:r>
              <a:rPr lang="en-US" sz="2400" dirty="0" err="1" smtClean="0"/>
              <a:t>K.K.Wagh</a:t>
            </a:r>
            <a:r>
              <a:rPr lang="en-US" sz="2400" dirty="0" smtClean="0"/>
              <a:t> Education Society, </a:t>
            </a:r>
            <a:r>
              <a:rPr lang="en-US" sz="2400" dirty="0" err="1" smtClean="0"/>
              <a:t>Nashik</a:t>
            </a:r>
            <a:r>
              <a:rPr lang="en-US" sz="2400" dirty="0" smtClean="0"/>
              <a:t> and acceptable to both the parties, it is sent to the Principal, K.K.W.I.E.E.R for approval along with the Note File </a:t>
            </a:r>
          </a:p>
          <a:p>
            <a:pPr lvl="0" algn="just"/>
            <a:r>
              <a:rPr lang="en-US" sz="2400" b="1" dirty="0" smtClean="0"/>
              <a:t>► </a:t>
            </a:r>
            <a:r>
              <a:rPr lang="en-US" sz="2400" dirty="0" smtClean="0"/>
              <a:t>After approval, Principal Investigator/HOD as the case may be along with witness sign the </a:t>
            </a:r>
            <a:r>
              <a:rPr lang="en-US" sz="2400" dirty="0" err="1" smtClean="0"/>
              <a:t>MoU</a:t>
            </a:r>
            <a:r>
              <a:rPr lang="en-US" sz="2400" dirty="0" smtClean="0"/>
              <a:t>.</a:t>
            </a:r>
          </a:p>
          <a:p>
            <a:pPr lvl="0" algn="just"/>
            <a:r>
              <a:rPr lang="en-US" sz="2400" b="1" dirty="0" smtClean="0"/>
              <a:t>► </a:t>
            </a:r>
            <a:r>
              <a:rPr lang="en-US" sz="2400" dirty="0" smtClean="0"/>
              <a:t>After completion of the project, final report should be submitted to the funding agency.</a:t>
            </a:r>
          </a:p>
          <a:p>
            <a:pPr lvl="0" algn="just"/>
            <a:r>
              <a:rPr lang="en-US" sz="2400" b="1" dirty="0" smtClean="0"/>
              <a:t>► </a:t>
            </a:r>
            <a:r>
              <a:rPr lang="en-US" sz="2400" dirty="0" smtClean="0"/>
              <a:t>A completion certificate should be obtained from the funding agency for successful completion of the project based on which project account will be closed.</a:t>
            </a:r>
          </a:p>
          <a:p>
            <a:pPr lvl="0" algn="just">
              <a:lnSpc>
                <a:spcPct val="150000"/>
              </a:lnSpc>
            </a:pPr>
            <a:endParaRPr lang="en-US" sz="2400" dirty="0" smtClean="0"/>
          </a:p>
          <a:p>
            <a:pPr marL="90488" marR="0" lvl="0" indent="-90488" algn="just" defTabSz="914400" rtl="0" eaLnBrk="1" fontAlgn="base" latinLnBrk="0" hangingPunct="1">
              <a:lnSpc>
                <a:spcPct val="150000"/>
              </a:lnSpc>
              <a:spcBef>
                <a:spcPts val="1200"/>
              </a:spcBef>
              <a:spcAft>
                <a:spcPts val="200"/>
              </a:spcAft>
              <a:buClr>
                <a:schemeClr val="accent1"/>
              </a:buClr>
              <a:buSzPct val="100000"/>
              <a:buFont typeface="Calibri" panose="020F0502020204030204" pitchFamily="34" charset="0"/>
              <a:buChar char=" "/>
              <a:tabLst/>
              <a:defRPr/>
            </a:pPr>
            <a:endParaRPr kumimoji="0" lang="en-IN" sz="2400" b="0" i="0" u="none" strike="noStrike" kern="1200" cap="none" spc="0" normalizeH="0" baseline="0" noProof="0" dirty="0">
              <a:ln>
                <a:noFill/>
              </a:ln>
              <a:solidFill>
                <a:schemeClr val="tx1"/>
              </a:solidFill>
              <a:effectLst/>
              <a:uLnTx/>
              <a:uFillTx/>
              <a:latin typeface="+mn-lt"/>
              <a:ea typeface="+mn-ea"/>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F644E1-C18A-48D5-B3E1-83E2370E0077}"/>
              </a:ext>
            </a:extLst>
          </p:cNvPr>
          <p:cNvSpPr>
            <a:spLocks noGrp="1"/>
          </p:cNvSpPr>
          <p:nvPr>
            <p:ph type="title"/>
          </p:nvPr>
        </p:nvSpPr>
        <p:spPr>
          <a:xfrm>
            <a:off x="1085392" y="428604"/>
            <a:ext cx="2723823" cy="563231"/>
          </a:xfrm>
        </p:spPr>
        <p:txBody>
          <a:bodyPr wrap="none" anchor="ctr">
            <a:spAutoFit/>
          </a:bodyPr>
          <a:lstStyle/>
          <a:p>
            <a:pPr fontAlgn="auto">
              <a:spcAft>
                <a:spcPts val="0"/>
              </a:spcAft>
              <a:defRPr/>
            </a:pPr>
            <a:r>
              <a:rPr sz="3600" b="1" smtClean="0"/>
              <a:t>Equipments  </a:t>
            </a:r>
            <a:endParaRPr lang="en-IN" sz="3600" kern="0" dirty="0">
              <a:ea typeface="+mn-ea"/>
            </a:endParaRPr>
          </a:p>
        </p:txBody>
      </p:sp>
      <p:sp>
        <p:nvSpPr>
          <p:cNvPr id="5" name="Date Placeholder 4">
            <a:extLst>
              <a:ext uri="{FF2B5EF4-FFF2-40B4-BE49-F238E27FC236}">
                <a16:creationId xmlns:a16="http://schemas.microsoft.com/office/drawing/2014/main" xmlns="" id="{AC703738-4936-4F3B-B7CD-34D255486793}"/>
              </a:ext>
            </a:extLst>
          </p:cNvPr>
          <p:cNvSpPr>
            <a:spLocks noGrp="1"/>
          </p:cNvSpPr>
          <p:nvPr>
            <p:ph type="dt" sz="quarter" idx="10"/>
          </p:nvPr>
        </p:nvSpPr>
        <p:spPr/>
        <p:txBody>
          <a:bodyPr/>
          <a:lstStyle/>
          <a:p>
            <a:pPr>
              <a:defRPr/>
            </a:pPr>
            <a:fld id="{C2D4EEB6-F308-41C2-BBFA-12738FB56E08}" type="datetime3">
              <a:rPr lang="en-US" smtClean="0"/>
              <a:pPr>
                <a:defRPr/>
              </a:pPr>
              <a:t>14 August 2018</a:t>
            </a:fld>
            <a:endParaRPr lang="en-US"/>
          </a:p>
        </p:txBody>
      </p:sp>
      <p:sp>
        <p:nvSpPr>
          <p:cNvPr id="6" name="Footer Placeholder 5">
            <a:extLst>
              <a:ext uri="{FF2B5EF4-FFF2-40B4-BE49-F238E27FC236}">
                <a16:creationId xmlns:a16="http://schemas.microsoft.com/office/drawing/2014/main" xmlns="" id="{083ECB74-A80A-4F8A-BA24-F1AEAFA044A4}"/>
              </a:ext>
            </a:extLst>
          </p:cNvPr>
          <p:cNvSpPr>
            <a:spLocks noGrp="1"/>
          </p:cNvSpPr>
          <p:nvPr>
            <p:ph type="ftr" sz="quarter" idx="11"/>
          </p:nvPr>
        </p:nvSpPr>
        <p:spPr/>
        <p:txBody>
          <a:bodyPr/>
          <a:lstStyle/>
          <a:p>
            <a:pPr>
              <a:defRPr/>
            </a:pPr>
            <a:r>
              <a:rPr lang="en-US" smtClean="0"/>
              <a:t>Civil Engineering Department</a:t>
            </a:r>
            <a:endParaRPr lang="en-US"/>
          </a:p>
        </p:txBody>
      </p:sp>
      <p:sp>
        <p:nvSpPr>
          <p:cNvPr id="7" name="Slide Number Placeholder 6">
            <a:extLst>
              <a:ext uri="{FF2B5EF4-FFF2-40B4-BE49-F238E27FC236}">
                <a16:creationId xmlns:a16="http://schemas.microsoft.com/office/drawing/2014/main" xmlns="" id="{414DE413-EF67-4947-A19A-4783F16AB71B}"/>
              </a:ext>
            </a:extLst>
          </p:cNvPr>
          <p:cNvSpPr>
            <a:spLocks noGrp="1"/>
          </p:cNvSpPr>
          <p:nvPr>
            <p:ph type="sldNum" sz="quarter" idx="12"/>
          </p:nvPr>
        </p:nvSpPr>
        <p:spPr/>
        <p:txBody>
          <a:bodyPr/>
          <a:lstStyle/>
          <a:p>
            <a:pPr>
              <a:defRPr/>
            </a:pPr>
            <a:fld id="{9BE5B7BC-FE83-4CF5-BB7B-09039C9D0151}" type="slidenum">
              <a:rPr lang="en-US"/>
              <a:pPr>
                <a:defRPr/>
              </a:pPr>
              <a:t>15</a:t>
            </a:fld>
            <a:endParaRPr lang="en-US"/>
          </a:p>
        </p:txBody>
      </p:sp>
      <p:pic>
        <p:nvPicPr>
          <p:cNvPr id="11" name="Picture 9" descr="logo.jpg">
            <a:extLst>
              <a:ext uri="{FF2B5EF4-FFF2-40B4-BE49-F238E27FC236}">
                <a16:creationId xmlns:a16="http://schemas.microsoft.com/office/drawing/2014/main" xmlns="" id="{2B827613-B062-4E84-AC92-8E875F30AA3A}"/>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272464" y="0"/>
            <a:ext cx="1851076" cy="10527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Content Placeholder 2">
            <a:extLst>
              <a:ext uri="{FF2B5EF4-FFF2-40B4-BE49-F238E27FC236}">
                <a16:creationId xmlns:a16="http://schemas.microsoft.com/office/drawing/2014/main" xmlns="" id="{33ACF240-5392-450A-95F8-680439CD9FBC}"/>
              </a:ext>
            </a:extLst>
          </p:cNvPr>
          <p:cNvSpPr txBox="1">
            <a:spLocks/>
          </p:cNvSpPr>
          <p:nvPr/>
        </p:nvSpPr>
        <p:spPr bwMode="auto">
          <a:xfrm>
            <a:off x="881026" y="1214422"/>
            <a:ext cx="9215502" cy="17145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p>
            <a:pPr lvl="0" algn="just">
              <a:lnSpc>
                <a:spcPct val="150000"/>
              </a:lnSpc>
            </a:pPr>
            <a:r>
              <a:rPr lang="en-US" sz="2400" b="1" dirty="0" smtClean="0"/>
              <a:t>► </a:t>
            </a:r>
            <a:r>
              <a:rPr lang="en-US" sz="2400" dirty="0" smtClean="0"/>
              <a:t>Major equipment in the areas of research where a long-felt need exists or for new thrust areas of research is the main focus of the committee for acquisition of research equipment scheme. Proposals for purchase of major research equipment are invited from or a group of faculty members drawn from across the institute</a:t>
            </a:r>
          </a:p>
          <a:p>
            <a:pPr marL="90488" marR="0" lvl="0" indent="-90488" algn="just" defTabSz="914400" rtl="0" eaLnBrk="1" fontAlgn="base" latinLnBrk="0" hangingPunct="1">
              <a:lnSpc>
                <a:spcPct val="150000"/>
              </a:lnSpc>
              <a:spcBef>
                <a:spcPts val="1200"/>
              </a:spcBef>
              <a:spcAft>
                <a:spcPts val="200"/>
              </a:spcAft>
              <a:buClr>
                <a:schemeClr val="accent1"/>
              </a:buClr>
              <a:buSzPct val="100000"/>
              <a:buFont typeface="Calibri" panose="020F0502020204030204" pitchFamily="34" charset="0"/>
              <a:buChar char=" "/>
              <a:tabLst/>
              <a:defRPr/>
            </a:pPr>
            <a:endParaRPr kumimoji="0" lang="en-IN" sz="2400" b="0" i="0" u="none" strike="noStrike" kern="1200" cap="none" spc="0" normalizeH="0" baseline="0" noProof="0" dirty="0">
              <a:ln>
                <a:noFill/>
              </a:ln>
              <a:solidFill>
                <a:schemeClr val="tx1"/>
              </a:solidFill>
              <a:effectLst/>
              <a:uLnTx/>
              <a:uFillTx/>
              <a:latin typeface="+mn-lt"/>
              <a:ea typeface="+mn-ea"/>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F644E1-C18A-48D5-B3E1-83E2370E0077}"/>
              </a:ext>
            </a:extLst>
          </p:cNvPr>
          <p:cNvSpPr>
            <a:spLocks noGrp="1"/>
          </p:cNvSpPr>
          <p:nvPr>
            <p:ph type="title"/>
          </p:nvPr>
        </p:nvSpPr>
        <p:spPr>
          <a:xfrm>
            <a:off x="1085392" y="428604"/>
            <a:ext cx="2762295" cy="563231"/>
          </a:xfrm>
        </p:spPr>
        <p:txBody>
          <a:bodyPr wrap="none" anchor="ctr">
            <a:spAutoFit/>
          </a:bodyPr>
          <a:lstStyle/>
          <a:p>
            <a:pPr fontAlgn="auto">
              <a:spcAft>
                <a:spcPts val="0"/>
              </a:spcAft>
              <a:defRPr/>
            </a:pPr>
            <a:r>
              <a:rPr sz="3600" b="1" smtClean="0"/>
              <a:t>Publications  </a:t>
            </a:r>
            <a:endParaRPr lang="en-IN" sz="3600" kern="0" dirty="0">
              <a:ea typeface="+mn-ea"/>
            </a:endParaRPr>
          </a:p>
        </p:txBody>
      </p:sp>
      <p:sp>
        <p:nvSpPr>
          <p:cNvPr id="5" name="Date Placeholder 4">
            <a:extLst>
              <a:ext uri="{FF2B5EF4-FFF2-40B4-BE49-F238E27FC236}">
                <a16:creationId xmlns:a16="http://schemas.microsoft.com/office/drawing/2014/main" xmlns="" id="{AC703738-4936-4F3B-B7CD-34D255486793}"/>
              </a:ext>
            </a:extLst>
          </p:cNvPr>
          <p:cNvSpPr>
            <a:spLocks noGrp="1"/>
          </p:cNvSpPr>
          <p:nvPr>
            <p:ph type="dt" sz="quarter" idx="10"/>
          </p:nvPr>
        </p:nvSpPr>
        <p:spPr/>
        <p:txBody>
          <a:bodyPr/>
          <a:lstStyle/>
          <a:p>
            <a:pPr>
              <a:defRPr/>
            </a:pPr>
            <a:fld id="{C2D4EEB6-F308-41C2-BBFA-12738FB56E08}" type="datetime3">
              <a:rPr lang="en-US" smtClean="0"/>
              <a:pPr>
                <a:defRPr/>
              </a:pPr>
              <a:t>14 August 2018</a:t>
            </a:fld>
            <a:endParaRPr lang="en-US"/>
          </a:p>
        </p:txBody>
      </p:sp>
      <p:sp>
        <p:nvSpPr>
          <p:cNvPr id="6" name="Footer Placeholder 5">
            <a:extLst>
              <a:ext uri="{FF2B5EF4-FFF2-40B4-BE49-F238E27FC236}">
                <a16:creationId xmlns:a16="http://schemas.microsoft.com/office/drawing/2014/main" xmlns="" id="{083ECB74-A80A-4F8A-BA24-F1AEAFA044A4}"/>
              </a:ext>
            </a:extLst>
          </p:cNvPr>
          <p:cNvSpPr>
            <a:spLocks noGrp="1"/>
          </p:cNvSpPr>
          <p:nvPr>
            <p:ph type="ftr" sz="quarter" idx="11"/>
          </p:nvPr>
        </p:nvSpPr>
        <p:spPr/>
        <p:txBody>
          <a:bodyPr/>
          <a:lstStyle/>
          <a:p>
            <a:pPr>
              <a:defRPr/>
            </a:pPr>
            <a:r>
              <a:rPr lang="en-US" smtClean="0"/>
              <a:t>Civil Engineering Department</a:t>
            </a:r>
            <a:endParaRPr lang="en-US"/>
          </a:p>
        </p:txBody>
      </p:sp>
      <p:sp>
        <p:nvSpPr>
          <p:cNvPr id="7" name="Slide Number Placeholder 6">
            <a:extLst>
              <a:ext uri="{FF2B5EF4-FFF2-40B4-BE49-F238E27FC236}">
                <a16:creationId xmlns:a16="http://schemas.microsoft.com/office/drawing/2014/main" xmlns="" id="{414DE413-EF67-4947-A19A-4783F16AB71B}"/>
              </a:ext>
            </a:extLst>
          </p:cNvPr>
          <p:cNvSpPr>
            <a:spLocks noGrp="1"/>
          </p:cNvSpPr>
          <p:nvPr>
            <p:ph type="sldNum" sz="quarter" idx="12"/>
          </p:nvPr>
        </p:nvSpPr>
        <p:spPr/>
        <p:txBody>
          <a:bodyPr/>
          <a:lstStyle/>
          <a:p>
            <a:pPr>
              <a:defRPr/>
            </a:pPr>
            <a:fld id="{9BE5B7BC-FE83-4CF5-BB7B-09039C9D0151}" type="slidenum">
              <a:rPr lang="en-US"/>
              <a:pPr>
                <a:defRPr/>
              </a:pPr>
              <a:t>16</a:t>
            </a:fld>
            <a:endParaRPr lang="en-US"/>
          </a:p>
        </p:txBody>
      </p:sp>
      <p:pic>
        <p:nvPicPr>
          <p:cNvPr id="11" name="Picture 9" descr="logo.jpg">
            <a:extLst>
              <a:ext uri="{FF2B5EF4-FFF2-40B4-BE49-F238E27FC236}">
                <a16:creationId xmlns:a16="http://schemas.microsoft.com/office/drawing/2014/main" xmlns="" id="{2B827613-B062-4E84-AC92-8E875F30AA3A}"/>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272464" y="0"/>
            <a:ext cx="1851076" cy="10527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Content Placeholder 2">
            <a:extLst>
              <a:ext uri="{FF2B5EF4-FFF2-40B4-BE49-F238E27FC236}">
                <a16:creationId xmlns:a16="http://schemas.microsoft.com/office/drawing/2014/main" xmlns="" id="{33ACF240-5392-450A-95F8-680439CD9FBC}"/>
              </a:ext>
            </a:extLst>
          </p:cNvPr>
          <p:cNvSpPr txBox="1">
            <a:spLocks/>
          </p:cNvSpPr>
          <p:nvPr/>
        </p:nvSpPr>
        <p:spPr bwMode="auto">
          <a:xfrm>
            <a:off x="881026" y="1214422"/>
            <a:ext cx="9215502" cy="17145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p>
            <a:pPr algn="just">
              <a:lnSpc>
                <a:spcPct val="150000"/>
              </a:lnSpc>
            </a:pPr>
            <a:r>
              <a:rPr lang="en-US" sz="2400" b="1" dirty="0" smtClean="0"/>
              <a:t>► </a:t>
            </a:r>
            <a:r>
              <a:rPr lang="en-US" sz="2400" dirty="0" smtClean="0"/>
              <a:t>The rich outcome of the research endeavors can be seen in the large publications and number of books. The strong academic environment prevailing in the campus encourages faculty members to write research papers and books in the area of their expertise. Following the practices across the world, books authored by faculty or research staff are not treated as projects or consultancies. Royalties received for books authored by faculty/staff members will not be shared by the institute. Such authors of the books are expected to donate copies to the central library. </a:t>
            </a:r>
          </a:p>
          <a:p>
            <a:pPr lvl="0" algn="just">
              <a:lnSpc>
                <a:spcPct val="150000"/>
              </a:lnSpc>
            </a:pPr>
            <a:endParaRPr lang="en-US" sz="2400" dirty="0" smtClean="0"/>
          </a:p>
          <a:p>
            <a:pPr marL="90488" marR="0" lvl="0" indent="-90488" algn="just" defTabSz="914400" rtl="0" eaLnBrk="1" fontAlgn="base" latinLnBrk="0" hangingPunct="1">
              <a:lnSpc>
                <a:spcPct val="150000"/>
              </a:lnSpc>
              <a:spcBef>
                <a:spcPts val="1200"/>
              </a:spcBef>
              <a:spcAft>
                <a:spcPts val="200"/>
              </a:spcAft>
              <a:buClr>
                <a:schemeClr val="accent1"/>
              </a:buClr>
              <a:buSzPct val="100000"/>
              <a:buFont typeface="Calibri" panose="020F0502020204030204" pitchFamily="34" charset="0"/>
              <a:buChar char=" "/>
              <a:tabLst/>
              <a:defRPr/>
            </a:pPr>
            <a:endParaRPr kumimoji="0" lang="en-IN" sz="2400" b="0" i="0" u="none" strike="noStrike" kern="1200" cap="none" spc="0" normalizeH="0" baseline="0" noProof="0" dirty="0">
              <a:ln>
                <a:noFill/>
              </a:ln>
              <a:solidFill>
                <a:schemeClr val="tx1"/>
              </a:solidFill>
              <a:effectLst/>
              <a:uLnTx/>
              <a:uFillTx/>
              <a:latin typeface="+mn-lt"/>
              <a:ea typeface="+mn-ea"/>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F644E1-C18A-48D5-B3E1-83E2370E0077}"/>
              </a:ext>
            </a:extLst>
          </p:cNvPr>
          <p:cNvSpPr>
            <a:spLocks noGrp="1"/>
          </p:cNvSpPr>
          <p:nvPr>
            <p:ph type="title"/>
          </p:nvPr>
        </p:nvSpPr>
        <p:spPr>
          <a:xfrm>
            <a:off x="1095340" y="428604"/>
            <a:ext cx="6549870" cy="563231"/>
          </a:xfrm>
        </p:spPr>
        <p:txBody>
          <a:bodyPr wrap="none" anchor="ctr">
            <a:spAutoFit/>
          </a:bodyPr>
          <a:lstStyle/>
          <a:p>
            <a:pPr fontAlgn="auto">
              <a:spcAft>
                <a:spcPts val="0"/>
              </a:spcAft>
              <a:defRPr/>
            </a:pPr>
            <a:r>
              <a:rPr sz="3600" b="1" smtClean="0"/>
              <a:t>Recruitment of Research Fellow</a:t>
            </a:r>
            <a:endParaRPr lang="en-IN" sz="3600" kern="0" dirty="0">
              <a:ea typeface="+mn-ea"/>
            </a:endParaRPr>
          </a:p>
        </p:txBody>
      </p:sp>
      <p:sp>
        <p:nvSpPr>
          <p:cNvPr id="5" name="Date Placeholder 4">
            <a:extLst>
              <a:ext uri="{FF2B5EF4-FFF2-40B4-BE49-F238E27FC236}">
                <a16:creationId xmlns:a16="http://schemas.microsoft.com/office/drawing/2014/main" xmlns="" id="{AC703738-4936-4F3B-B7CD-34D255486793}"/>
              </a:ext>
            </a:extLst>
          </p:cNvPr>
          <p:cNvSpPr>
            <a:spLocks noGrp="1"/>
          </p:cNvSpPr>
          <p:nvPr>
            <p:ph type="dt" sz="quarter" idx="10"/>
          </p:nvPr>
        </p:nvSpPr>
        <p:spPr/>
        <p:txBody>
          <a:bodyPr/>
          <a:lstStyle/>
          <a:p>
            <a:pPr>
              <a:defRPr/>
            </a:pPr>
            <a:fld id="{C2D4EEB6-F308-41C2-BBFA-12738FB56E08}" type="datetime3">
              <a:rPr lang="en-US" smtClean="0"/>
              <a:pPr>
                <a:defRPr/>
              </a:pPr>
              <a:t>14 August 2018</a:t>
            </a:fld>
            <a:endParaRPr lang="en-US"/>
          </a:p>
        </p:txBody>
      </p:sp>
      <p:sp>
        <p:nvSpPr>
          <p:cNvPr id="6" name="Footer Placeholder 5">
            <a:extLst>
              <a:ext uri="{FF2B5EF4-FFF2-40B4-BE49-F238E27FC236}">
                <a16:creationId xmlns:a16="http://schemas.microsoft.com/office/drawing/2014/main" xmlns="" id="{083ECB74-A80A-4F8A-BA24-F1AEAFA044A4}"/>
              </a:ext>
            </a:extLst>
          </p:cNvPr>
          <p:cNvSpPr>
            <a:spLocks noGrp="1"/>
          </p:cNvSpPr>
          <p:nvPr>
            <p:ph type="ftr" sz="quarter" idx="11"/>
          </p:nvPr>
        </p:nvSpPr>
        <p:spPr/>
        <p:txBody>
          <a:bodyPr/>
          <a:lstStyle/>
          <a:p>
            <a:pPr>
              <a:defRPr/>
            </a:pPr>
            <a:r>
              <a:rPr lang="en-US" smtClean="0"/>
              <a:t>Civil Engineering Department</a:t>
            </a:r>
            <a:endParaRPr lang="en-US"/>
          </a:p>
        </p:txBody>
      </p:sp>
      <p:sp>
        <p:nvSpPr>
          <p:cNvPr id="7" name="Slide Number Placeholder 6">
            <a:extLst>
              <a:ext uri="{FF2B5EF4-FFF2-40B4-BE49-F238E27FC236}">
                <a16:creationId xmlns:a16="http://schemas.microsoft.com/office/drawing/2014/main" xmlns="" id="{414DE413-EF67-4947-A19A-4783F16AB71B}"/>
              </a:ext>
            </a:extLst>
          </p:cNvPr>
          <p:cNvSpPr>
            <a:spLocks noGrp="1"/>
          </p:cNvSpPr>
          <p:nvPr>
            <p:ph type="sldNum" sz="quarter" idx="12"/>
          </p:nvPr>
        </p:nvSpPr>
        <p:spPr/>
        <p:txBody>
          <a:bodyPr/>
          <a:lstStyle/>
          <a:p>
            <a:pPr>
              <a:defRPr/>
            </a:pPr>
            <a:fld id="{9BE5B7BC-FE83-4CF5-BB7B-09039C9D0151}" type="slidenum">
              <a:rPr lang="en-US"/>
              <a:pPr>
                <a:defRPr/>
              </a:pPr>
              <a:t>17</a:t>
            </a:fld>
            <a:endParaRPr lang="en-US"/>
          </a:p>
        </p:txBody>
      </p:sp>
      <p:pic>
        <p:nvPicPr>
          <p:cNvPr id="11" name="Picture 9" descr="logo.jpg">
            <a:extLst>
              <a:ext uri="{FF2B5EF4-FFF2-40B4-BE49-F238E27FC236}">
                <a16:creationId xmlns:a16="http://schemas.microsoft.com/office/drawing/2014/main" xmlns="" id="{2B827613-B062-4E84-AC92-8E875F30AA3A}"/>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272464" y="0"/>
            <a:ext cx="1851076" cy="10527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Content Placeholder 2">
            <a:extLst>
              <a:ext uri="{FF2B5EF4-FFF2-40B4-BE49-F238E27FC236}">
                <a16:creationId xmlns:a16="http://schemas.microsoft.com/office/drawing/2014/main" xmlns="" id="{33ACF240-5392-450A-95F8-680439CD9FBC}"/>
              </a:ext>
            </a:extLst>
          </p:cNvPr>
          <p:cNvSpPr txBox="1">
            <a:spLocks/>
          </p:cNvSpPr>
          <p:nvPr/>
        </p:nvSpPr>
        <p:spPr bwMode="auto">
          <a:xfrm>
            <a:off x="1809720" y="1071546"/>
            <a:ext cx="8786874" cy="121444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p>
            <a:pPr algn="just"/>
            <a:r>
              <a:rPr lang="en-US" sz="2000" b="1" dirty="0" smtClean="0"/>
              <a:t>► </a:t>
            </a:r>
            <a:r>
              <a:rPr lang="en-US" sz="2000" dirty="0" smtClean="0"/>
              <a:t>For having grant from Central or State government and also having provision for recruitment of research fellows following guidelines are followed by institute.   </a:t>
            </a:r>
          </a:p>
          <a:p>
            <a:pPr algn="just"/>
            <a:endParaRPr lang="en-US" sz="2000" dirty="0" smtClean="0"/>
          </a:p>
          <a:p>
            <a:pPr lvl="0" algn="just"/>
            <a:endParaRPr lang="en-US" sz="2000" dirty="0" smtClean="0"/>
          </a:p>
          <a:p>
            <a:pPr marL="90488" marR="0" lvl="0" indent="-90488" algn="just" defTabSz="914400" rtl="0" eaLnBrk="1" fontAlgn="base" latinLnBrk="0" hangingPunct="1">
              <a:spcBef>
                <a:spcPts val="1200"/>
              </a:spcBef>
              <a:spcAft>
                <a:spcPts val="200"/>
              </a:spcAft>
              <a:buClr>
                <a:schemeClr val="accent1"/>
              </a:buClr>
              <a:buSzPct val="100000"/>
              <a:buFont typeface="Calibri" panose="020F0502020204030204" pitchFamily="34" charset="0"/>
              <a:buChar char=" "/>
              <a:tabLst/>
              <a:defRPr/>
            </a:pPr>
            <a:endParaRPr kumimoji="0" lang="en-IN" sz="2000" b="0" i="0" u="none" strike="noStrike" kern="1200" cap="none" spc="0" normalizeH="0" baseline="0" noProof="0" dirty="0">
              <a:ln>
                <a:noFill/>
              </a:ln>
              <a:solidFill>
                <a:schemeClr val="tx1"/>
              </a:solidFill>
              <a:effectLst/>
              <a:uLnTx/>
              <a:uFillTx/>
              <a:latin typeface="+mn-lt"/>
              <a:ea typeface="+mn-ea"/>
              <a:cs typeface="Times New Roman" panose="02020603050405020304" pitchFamily="18" charset="0"/>
            </a:endParaRPr>
          </a:p>
        </p:txBody>
      </p:sp>
      <p:graphicFrame>
        <p:nvGraphicFramePr>
          <p:cNvPr id="9" name="Table 8"/>
          <p:cNvGraphicFramePr>
            <a:graphicFrameLocks noGrp="1"/>
          </p:cNvGraphicFramePr>
          <p:nvPr/>
        </p:nvGraphicFramePr>
        <p:xfrm>
          <a:off x="1845300" y="1785926"/>
          <a:ext cx="8679856" cy="4416552"/>
        </p:xfrm>
        <a:graphic>
          <a:graphicData uri="http://schemas.openxmlformats.org/drawingml/2006/table">
            <a:tbl>
              <a:tblPr/>
              <a:tblGrid>
                <a:gridCol w="2588812"/>
                <a:gridCol w="6091044"/>
              </a:tblGrid>
              <a:tr h="285115">
                <a:tc gridSpan="2">
                  <a:txBody>
                    <a:bodyPr/>
                    <a:lstStyle/>
                    <a:p>
                      <a:pPr marL="0" marR="0" algn="ctr">
                        <a:lnSpc>
                          <a:spcPct val="115000"/>
                        </a:lnSpc>
                        <a:spcBef>
                          <a:spcPts val="0"/>
                        </a:spcBef>
                        <a:spcAft>
                          <a:spcPts val="0"/>
                        </a:spcAft>
                      </a:pPr>
                      <a:r>
                        <a:rPr lang="en-US" sz="1800" b="1" u="sng" kern="1200" dirty="0" smtClean="0">
                          <a:solidFill>
                            <a:schemeClr val="tx1"/>
                          </a:solidFill>
                          <a:latin typeface="+mn-lt"/>
                          <a:ea typeface="+mn-ea"/>
                          <a:cs typeface="+mn-cs"/>
                        </a:rPr>
                        <a:t>Norms for manpower and overhead, from TPEM grants</a:t>
                      </a:r>
                      <a:endParaRPr lang="en-US" sz="18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algn="ctr">
                        <a:lnSpc>
                          <a:spcPct val="115000"/>
                        </a:lnSpc>
                        <a:spcBef>
                          <a:spcPts val="0"/>
                        </a:spcBef>
                        <a:spcAft>
                          <a:spcPts val="0"/>
                        </a:spcAft>
                      </a:pPr>
                      <a:endParaRPr lang="en-US" sz="18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5115">
                <a:tc>
                  <a:txBody>
                    <a:bodyPr/>
                    <a:lstStyle/>
                    <a:p>
                      <a:pPr marL="0" marR="0" algn="ctr">
                        <a:lnSpc>
                          <a:spcPct val="115000"/>
                        </a:lnSpc>
                        <a:spcBef>
                          <a:spcPts val="0"/>
                        </a:spcBef>
                        <a:spcAft>
                          <a:spcPts val="0"/>
                        </a:spcAft>
                      </a:pPr>
                      <a:r>
                        <a:rPr lang="en-US" sz="1800" b="1" dirty="0">
                          <a:solidFill>
                            <a:srgbClr val="000000"/>
                          </a:solidFill>
                          <a:latin typeface="Times New Roman"/>
                          <a:ea typeface="Tahoma"/>
                          <a:cs typeface="Times New Roman"/>
                        </a:rPr>
                        <a:t>Nomenclature &amp; Emoluments</a:t>
                      </a:r>
                      <a:endParaRPr lang="en-US" sz="18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a:solidFill>
                            <a:srgbClr val="000000"/>
                          </a:solidFill>
                          <a:latin typeface="Times New Roman"/>
                          <a:ea typeface="Tahoma"/>
                          <a:cs typeface="Times New Roman"/>
                        </a:rPr>
                        <a:t>Qualification</a:t>
                      </a:r>
                      <a:endParaRPr lang="en-US" sz="18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just">
                        <a:lnSpc>
                          <a:spcPct val="115000"/>
                        </a:lnSpc>
                        <a:spcBef>
                          <a:spcPts val="0"/>
                        </a:spcBef>
                        <a:spcAft>
                          <a:spcPts val="0"/>
                        </a:spcAft>
                      </a:pPr>
                      <a:r>
                        <a:rPr lang="en-US" sz="1800">
                          <a:solidFill>
                            <a:srgbClr val="000000"/>
                          </a:solidFill>
                          <a:latin typeface="Times New Roman"/>
                          <a:ea typeface="Tahoma"/>
                          <a:cs typeface="Times New Roman"/>
                        </a:rPr>
                        <a:t>Junior Research Fellow (Rs. 25,000 / - + HRA) </a:t>
                      </a:r>
                      <a:endParaRPr lang="en-US" sz="18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800" dirty="0">
                          <a:solidFill>
                            <a:srgbClr val="000000"/>
                          </a:solidFill>
                          <a:latin typeface="Times New Roman"/>
                          <a:ea typeface="Tahoma"/>
                          <a:cs typeface="Times New Roman"/>
                        </a:rPr>
                        <a:t>Post Graduate Degree in Basic Science with NET qualification or Graduate Degree in Professional Course with NET qualification or post Graduate Degree in Professional Course </a:t>
                      </a:r>
                      <a:endParaRPr lang="en-US" sz="18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just">
                        <a:lnSpc>
                          <a:spcPct val="115000"/>
                        </a:lnSpc>
                        <a:spcBef>
                          <a:spcPts val="0"/>
                        </a:spcBef>
                        <a:spcAft>
                          <a:spcPts val="0"/>
                        </a:spcAft>
                      </a:pPr>
                      <a:r>
                        <a:rPr lang="en-US" sz="1800">
                          <a:solidFill>
                            <a:srgbClr val="000000"/>
                          </a:solidFill>
                          <a:latin typeface="Times New Roman"/>
                          <a:ea typeface="Tahoma"/>
                          <a:cs typeface="Times New Roman"/>
                        </a:rPr>
                        <a:t>Sunior Research Fellow (Rs. 25,000 / - + HRA) </a:t>
                      </a:r>
                      <a:endParaRPr lang="en-US" sz="18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800" dirty="0">
                          <a:solidFill>
                            <a:srgbClr val="000000"/>
                          </a:solidFill>
                          <a:latin typeface="Times New Roman"/>
                          <a:ea typeface="Tahoma"/>
                          <a:cs typeface="Times New Roman"/>
                        </a:rPr>
                        <a:t>Qualification prescribed for JRF with two years of research experience </a:t>
                      </a:r>
                      <a:endParaRPr lang="en-US" sz="18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just">
                        <a:lnSpc>
                          <a:spcPct val="115000"/>
                        </a:lnSpc>
                        <a:spcBef>
                          <a:spcPts val="0"/>
                        </a:spcBef>
                        <a:spcAft>
                          <a:spcPts val="0"/>
                        </a:spcAft>
                      </a:pPr>
                      <a:r>
                        <a:rPr lang="en-US" sz="1800">
                          <a:solidFill>
                            <a:srgbClr val="000000"/>
                          </a:solidFill>
                          <a:latin typeface="Times New Roman"/>
                          <a:ea typeface="Tahoma"/>
                          <a:cs typeface="Times New Roman"/>
                        </a:rPr>
                        <a:t>Research Associate – I </a:t>
                      </a:r>
                      <a:endParaRPr lang="en-US" sz="1800">
                        <a:latin typeface="Times New Roman"/>
                        <a:ea typeface="Calibri"/>
                        <a:cs typeface="Times New Roman"/>
                      </a:endParaRPr>
                    </a:p>
                    <a:p>
                      <a:pPr marL="0" marR="0" algn="just">
                        <a:lnSpc>
                          <a:spcPct val="115000"/>
                        </a:lnSpc>
                        <a:spcBef>
                          <a:spcPts val="0"/>
                        </a:spcBef>
                        <a:spcAft>
                          <a:spcPts val="0"/>
                        </a:spcAft>
                      </a:pPr>
                      <a:r>
                        <a:rPr lang="en-US" sz="1800">
                          <a:solidFill>
                            <a:srgbClr val="000000"/>
                          </a:solidFill>
                          <a:latin typeface="Times New Roman"/>
                          <a:ea typeface="Tahoma"/>
                          <a:cs typeface="Times New Roman"/>
                        </a:rPr>
                        <a:t>(Rs. 36,000/- + HRA) </a:t>
                      </a:r>
                      <a:endParaRPr lang="en-US" sz="18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marR="0" algn="just">
                        <a:lnSpc>
                          <a:spcPct val="115000"/>
                        </a:lnSpc>
                        <a:spcBef>
                          <a:spcPts val="0"/>
                        </a:spcBef>
                        <a:spcAft>
                          <a:spcPts val="0"/>
                        </a:spcAft>
                      </a:pPr>
                      <a:r>
                        <a:rPr lang="en-US" sz="1800">
                          <a:solidFill>
                            <a:srgbClr val="000000"/>
                          </a:solidFill>
                          <a:latin typeface="Times New Roman"/>
                          <a:ea typeface="Tahoma"/>
                          <a:cs typeface="Times New Roman"/>
                        </a:rPr>
                        <a:t>Ph.D. / MD/MS/MDS or equivalent degree having 3 years of research, teaching and design and development experience after M.V.Sc. / M. Pharm/ M.E. / M. Tech.  with at least one research paper in Science Citation Indexed (SCI) Journal. </a:t>
                      </a:r>
                      <a:endParaRPr lang="en-US" sz="1800">
                        <a:latin typeface="Times New Roman"/>
                        <a:ea typeface="Calibri"/>
                        <a:cs typeface="Times New Roman"/>
                      </a:endParaRPr>
                    </a:p>
                    <a:p>
                      <a:pPr marL="0" marR="0" algn="just">
                        <a:lnSpc>
                          <a:spcPct val="115000"/>
                        </a:lnSpc>
                        <a:spcBef>
                          <a:spcPts val="0"/>
                        </a:spcBef>
                        <a:spcAft>
                          <a:spcPts val="0"/>
                        </a:spcAft>
                      </a:pPr>
                      <a:r>
                        <a:rPr lang="en-US" sz="1800">
                          <a:solidFill>
                            <a:srgbClr val="000000"/>
                          </a:solidFill>
                          <a:latin typeface="Times New Roman"/>
                          <a:ea typeface="Tahoma"/>
                          <a:cs typeface="Times New Roman"/>
                        </a:rPr>
                        <a:t>The Research Associate Scale may be decided by the institute / organization based on the experience of the candidate. </a:t>
                      </a:r>
                      <a:endParaRPr lang="en-US" sz="18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just">
                        <a:lnSpc>
                          <a:spcPct val="115000"/>
                        </a:lnSpc>
                        <a:spcBef>
                          <a:spcPts val="0"/>
                        </a:spcBef>
                        <a:spcAft>
                          <a:spcPts val="0"/>
                        </a:spcAft>
                      </a:pPr>
                      <a:r>
                        <a:rPr lang="en-US" sz="1800">
                          <a:solidFill>
                            <a:srgbClr val="000000"/>
                          </a:solidFill>
                          <a:latin typeface="Times New Roman"/>
                          <a:ea typeface="Tahoma"/>
                          <a:cs typeface="Times New Roman"/>
                        </a:rPr>
                        <a:t>Research Associate – II </a:t>
                      </a:r>
                      <a:endParaRPr lang="en-US" sz="1800">
                        <a:latin typeface="Times New Roman"/>
                        <a:ea typeface="Calibri"/>
                        <a:cs typeface="Times New Roman"/>
                      </a:endParaRPr>
                    </a:p>
                    <a:p>
                      <a:pPr marL="0" marR="0" algn="just">
                        <a:lnSpc>
                          <a:spcPct val="115000"/>
                        </a:lnSpc>
                        <a:spcBef>
                          <a:spcPts val="0"/>
                        </a:spcBef>
                        <a:spcAft>
                          <a:spcPts val="0"/>
                        </a:spcAft>
                      </a:pPr>
                      <a:r>
                        <a:rPr lang="en-US" sz="1800">
                          <a:solidFill>
                            <a:srgbClr val="000000"/>
                          </a:solidFill>
                          <a:latin typeface="Times New Roman"/>
                          <a:ea typeface="Tahoma"/>
                          <a:cs typeface="Times New Roman"/>
                        </a:rPr>
                        <a:t>(Rs. 38,000/- + HRA)</a:t>
                      </a:r>
                      <a:endParaRPr lang="en-US" sz="18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r h="0">
                <a:tc>
                  <a:txBody>
                    <a:bodyPr/>
                    <a:lstStyle/>
                    <a:p>
                      <a:pPr marL="0" marR="0" algn="just">
                        <a:lnSpc>
                          <a:spcPct val="115000"/>
                        </a:lnSpc>
                        <a:spcBef>
                          <a:spcPts val="0"/>
                        </a:spcBef>
                        <a:spcAft>
                          <a:spcPts val="0"/>
                        </a:spcAft>
                      </a:pPr>
                      <a:r>
                        <a:rPr lang="en-US" sz="1800" dirty="0">
                          <a:solidFill>
                            <a:srgbClr val="000000"/>
                          </a:solidFill>
                          <a:latin typeface="Times New Roman"/>
                          <a:ea typeface="Tahoma"/>
                          <a:cs typeface="Times New Roman"/>
                        </a:rPr>
                        <a:t>Research Associate – III</a:t>
                      </a:r>
                      <a:endParaRPr lang="en-US" sz="1800" dirty="0">
                        <a:latin typeface="Times New Roman"/>
                        <a:ea typeface="Calibri"/>
                        <a:cs typeface="Times New Roman"/>
                      </a:endParaRPr>
                    </a:p>
                    <a:p>
                      <a:pPr marL="0" marR="0" algn="just">
                        <a:lnSpc>
                          <a:spcPct val="115000"/>
                        </a:lnSpc>
                        <a:spcBef>
                          <a:spcPts val="0"/>
                        </a:spcBef>
                        <a:spcAft>
                          <a:spcPts val="0"/>
                        </a:spcAft>
                      </a:pPr>
                      <a:r>
                        <a:rPr lang="en-US" sz="1800" dirty="0">
                          <a:solidFill>
                            <a:srgbClr val="000000"/>
                          </a:solidFill>
                          <a:latin typeface="Times New Roman"/>
                          <a:ea typeface="Tahoma"/>
                          <a:cs typeface="Times New Roman"/>
                        </a:rPr>
                        <a:t>(Rs. 40,000/- + HRA)</a:t>
                      </a:r>
                      <a:endParaRPr lang="en-US" sz="18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F644E1-C18A-48D5-B3E1-83E2370E0077}"/>
              </a:ext>
            </a:extLst>
          </p:cNvPr>
          <p:cNvSpPr>
            <a:spLocks noGrp="1"/>
          </p:cNvSpPr>
          <p:nvPr>
            <p:ph type="title"/>
          </p:nvPr>
        </p:nvSpPr>
        <p:spPr>
          <a:xfrm>
            <a:off x="1085392" y="428604"/>
            <a:ext cx="7800212" cy="563231"/>
          </a:xfrm>
        </p:spPr>
        <p:txBody>
          <a:bodyPr wrap="none" anchor="ctr">
            <a:spAutoFit/>
          </a:bodyPr>
          <a:lstStyle/>
          <a:p>
            <a:pPr fontAlgn="auto">
              <a:spcAft>
                <a:spcPts val="0"/>
              </a:spcAft>
              <a:defRPr/>
            </a:pPr>
            <a:r>
              <a:rPr sz="3600" b="1" smtClean="0"/>
              <a:t>Interaction with Eminent Researchers   </a:t>
            </a:r>
            <a:endParaRPr lang="en-IN" sz="3600" kern="0" dirty="0">
              <a:ea typeface="+mn-ea"/>
            </a:endParaRPr>
          </a:p>
        </p:txBody>
      </p:sp>
      <p:sp>
        <p:nvSpPr>
          <p:cNvPr id="5" name="Date Placeholder 4">
            <a:extLst>
              <a:ext uri="{FF2B5EF4-FFF2-40B4-BE49-F238E27FC236}">
                <a16:creationId xmlns:a16="http://schemas.microsoft.com/office/drawing/2014/main" xmlns="" id="{AC703738-4936-4F3B-B7CD-34D255486793}"/>
              </a:ext>
            </a:extLst>
          </p:cNvPr>
          <p:cNvSpPr>
            <a:spLocks noGrp="1"/>
          </p:cNvSpPr>
          <p:nvPr>
            <p:ph type="dt" sz="quarter" idx="10"/>
          </p:nvPr>
        </p:nvSpPr>
        <p:spPr/>
        <p:txBody>
          <a:bodyPr/>
          <a:lstStyle/>
          <a:p>
            <a:pPr>
              <a:defRPr/>
            </a:pPr>
            <a:fld id="{C2D4EEB6-F308-41C2-BBFA-12738FB56E08}" type="datetime3">
              <a:rPr lang="en-US" smtClean="0"/>
              <a:pPr>
                <a:defRPr/>
              </a:pPr>
              <a:t>14 August 2018</a:t>
            </a:fld>
            <a:endParaRPr lang="en-US"/>
          </a:p>
        </p:txBody>
      </p:sp>
      <p:sp>
        <p:nvSpPr>
          <p:cNvPr id="6" name="Footer Placeholder 5">
            <a:extLst>
              <a:ext uri="{FF2B5EF4-FFF2-40B4-BE49-F238E27FC236}">
                <a16:creationId xmlns:a16="http://schemas.microsoft.com/office/drawing/2014/main" xmlns="" id="{083ECB74-A80A-4F8A-BA24-F1AEAFA044A4}"/>
              </a:ext>
            </a:extLst>
          </p:cNvPr>
          <p:cNvSpPr>
            <a:spLocks noGrp="1"/>
          </p:cNvSpPr>
          <p:nvPr>
            <p:ph type="ftr" sz="quarter" idx="11"/>
          </p:nvPr>
        </p:nvSpPr>
        <p:spPr/>
        <p:txBody>
          <a:bodyPr/>
          <a:lstStyle/>
          <a:p>
            <a:pPr>
              <a:defRPr/>
            </a:pPr>
            <a:r>
              <a:rPr lang="en-US" smtClean="0"/>
              <a:t>Civil Engineering Department</a:t>
            </a:r>
            <a:endParaRPr lang="en-US"/>
          </a:p>
        </p:txBody>
      </p:sp>
      <p:sp>
        <p:nvSpPr>
          <p:cNvPr id="7" name="Slide Number Placeholder 6">
            <a:extLst>
              <a:ext uri="{FF2B5EF4-FFF2-40B4-BE49-F238E27FC236}">
                <a16:creationId xmlns:a16="http://schemas.microsoft.com/office/drawing/2014/main" xmlns="" id="{414DE413-EF67-4947-A19A-4783F16AB71B}"/>
              </a:ext>
            </a:extLst>
          </p:cNvPr>
          <p:cNvSpPr>
            <a:spLocks noGrp="1"/>
          </p:cNvSpPr>
          <p:nvPr>
            <p:ph type="sldNum" sz="quarter" idx="12"/>
          </p:nvPr>
        </p:nvSpPr>
        <p:spPr/>
        <p:txBody>
          <a:bodyPr/>
          <a:lstStyle/>
          <a:p>
            <a:pPr>
              <a:defRPr/>
            </a:pPr>
            <a:fld id="{9BE5B7BC-FE83-4CF5-BB7B-09039C9D0151}" type="slidenum">
              <a:rPr lang="en-US"/>
              <a:pPr>
                <a:defRPr/>
              </a:pPr>
              <a:t>18</a:t>
            </a:fld>
            <a:endParaRPr lang="en-US"/>
          </a:p>
        </p:txBody>
      </p:sp>
      <p:pic>
        <p:nvPicPr>
          <p:cNvPr id="11" name="Picture 9" descr="logo.jpg">
            <a:extLst>
              <a:ext uri="{FF2B5EF4-FFF2-40B4-BE49-F238E27FC236}">
                <a16:creationId xmlns:a16="http://schemas.microsoft.com/office/drawing/2014/main" xmlns="" id="{2B827613-B062-4E84-AC92-8E875F30AA3A}"/>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272464" y="0"/>
            <a:ext cx="1851076" cy="10527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Content Placeholder 2">
            <a:extLst>
              <a:ext uri="{FF2B5EF4-FFF2-40B4-BE49-F238E27FC236}">
                <a16:creationId xmlns:a16="http://schemas.microsoft.com/office/drawing/2014/main" xmlns="" id="{33ACF240-5392-450A-95F8-680439CD9FBC}"/>
              </a:ext>
            </a:extLst>
          </p:cNvPr>
          <p:cNvSpPr txBox="1">
            <a:spLocks/>
          </p:cNvSpPr>
          <p:nvPr/>
        </p:nvSpPr>
        <p:spPr bwMode="auto">
          <a:xfrm>
            <a:off x="1166778" y="1285860"/>
            <a:ext cx="8786874" cy="17145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p>
            <a:pPr algn="just"/>
            <a:r>
              <a:rPr lang="en-US" sz="2400" b="1" dirty="0" smtClean="0"/>
              <a:t>► </a:t>
            </a:r>
            <a:r>
              <a:rPr lang="en-US" sz="2400" dirty="0" smtClean="0"/>
              <a:t>Research and development committee of the institute regularly invites renowned personalities for motivation where it research a among faculty and student. Number of researchers and scientists visit our institute regularly. Expert lectures and keynote session of all these personalities motivate the faculty and student for research in frontier areas of technology and interdisciplinary research etc. Faculty and student obtain an advanced knowledge from such session that eventually will result in new or improve products, processes, systems etc. which is one of the major objectives of such visits. Institute provides accommodation facility for all visiting scientists / research scholars in the guest house which is equipped with Wi-Fi and computing facilities available on 24x7 basis. </a:t>
            </a:r>
          </a:p>
          <a:p>
            <a:pPr lvl="0" algn="just"/>
            <a:endParaRPr lang="en-US" sz="2400" dirty="0" smtClean="0"/>
          </a:p>
          <a:p>
            <a:pPr marL="90488" marR="0" lvl="0" indent="-90488" algn="just" defTabSz="914400" rtl="0" eaLnBrk="1" fontAlgn="base" latinLnBrk="0" hangingPunct="1">
              <a:spcBef>
                <a:spcPts val="1200"/>
              </a:spcBef>
              <a:spcAft>
                <a:spcPts val="200"/>
              </a:spcAft>
              <a:buClr>
                <a:schemeClr val="accent1"/>
              </a:buClr>
              <a:buSzPct val="100000"/>
              <a:buFont typeface="Calibri" panose="020F0502020204030204" pitchFamily="34" charset="0"/>
              <a:buChar char=" "/>
              <a:tabLst/>
              <a:defRPr/>
            </a:pPr>
            <a:endParaRPr kumimoji="0" lang="en-IN" sz="2400" b="0" i="0" u="none" strike="noStrike" kern="1200" cap="none" spc="0" normalizeH="0" baseline="0" noProof="0" dirty="0">
              <a:ln>
                <a:noFill/>
              </a:ln>
              <a:solidFill>
                <a:schemeClr val="tx1"/>
              </a:solidFill>
              <a:effectLst/>
              <a:uLnTx/>
              <a:uFillTx/>
              <a:latin typeface="+mn-lt"/>
              <a:ea typeface="+mn-ea"/>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xmlns="" val="3685219151"/>
              </p:ext>
            </p:extLst>
          </p:nvPr>
        </p:nvGraphicFramePr>
        <p:xfrm>
          <a:off x="1703512" y="1700808"/>
          <a:ext cx="8599437" cy="34688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Date Placeholder 3"/>
          <p:cNvSpPr>
            <a:spLocks noGrp="1"/>
          </p:cNvSpPr>
          <p:nvPr>
            <p:ph type="dt" sz="half" idx="10"/>
          </p:nvPr>
        </p:nvSpPr>
        <p:spPr/>
        <p:txBody>
          <a:bodyPr/>
          <a:lstStyle/>
          <a:p>
            <a:pPr>
              <a:defRPr/>
            </a:pPr>
            <a:fld id="{F19A91D2-CF9F-45A0-B66F-18F6B51A8784}" type="datetime3">
              <a:rPr lang="en-US" smtClean="0"/>
              <a:pPr>
                <a:defRPr/>
              </a:pPr>
              <a:t>14 August 2018</a:t>
            </a:fld>
            <a:endParaRPr lang="en-US" dirty="0"/>
          </a:p>
        </p:txBody>
      </p:sp>
      <p:sp>
        <p:nvSpPr>
          <p:cNvPr id="5" name="Footer Placeholder 4"/>
          <p:cNvSpPr>
            <a:spLocks noGrp="1"/>
          </p:cNvSpPr>
          <p:nvPr>
            <p:ph type="ftr" sz="quarter" idx="11"/>
          </p:nvPr>
        </p:nvSpPr>
        <p:spPr/>
        <p:txBody>
          <a:bodyPr/>
          <a:lstStyle/>
          <a:p>
            <a:pPr>
              <a:defRPr/>
            </a:pPr>
            <a:r>
              <a:rPr lang="en-US" smtClean="0"/>
              <a:t>Civil Engineering Department</a:t>
            </a:r>
            <a:endParaRPr lang="en-US" dirty="0"/>
          </a:p>
        </p:txBody>
      </p:sp>
      <p:sp>
        <p:nvSpPr>
          <p:cNvPr id="6" name="Slide Number Placeholder 5"/>
          <p:cNvSpPr>
            <a:spLocks noGrp="1"/>
          </p:cNvSpPr>
          <p:nvPr>
            <p:ph type="sldNum" sz="quarter" idx="12"/>
          </p:nvPr>
        </p:nvSpPr>
        <p:spPr/>
        <p:txBody>
          <a:bodyPr/>
          <a:lstStyle/>
          <a:p>
            <a:pPr>
              <a:defRPr/>
            </a:pPr>
            <a:fld id="{EA731C24-9960-4EEB-B267-2A9AC893C465}" type="slidenum">
              <a:rPr lang="en-US" smtClean="0"/>
              <a:pPr>
                <a:defRPr/>
              </a:pPr>
              <a:t>19</a:t>
            </a:fld>
            <a:endParaRPr lang="en-US" dirty="0"/>
          </a:p>
        </p:txBody>
      </p:sp>
      <p:pic>
        <p:nvPicPr>
          <p:cNvPr id="8" name="Picture 9" descr="logo.jpg">
            <a:extLst>
              <a:ext uri="{FF2B5EF4-FFF2-40B4-BE49-F238E27FC236}">
                <a16:creationId xmlns:a16="http://schemas.microsoft.com/office/drawing/2014/main" xmlns="" id="{2B827613-B062-4E84-AC92-8E875F30AA3A}"/>
              </a:ext>
            </a:extLst>
          </p:cNvPr>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10272464" y="0"/>
            <a:ext cx="1851076" cy="10527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20904261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xmlns="" id="{714C4BEA-CD1A-4AF0-87CA-7B657AAC1D5F}"/>
              </a:ext>
            </a:extLst>
          </p:cNvPr>
          <p:cNvSpPr>
            <a:spLocks noGrp="1"/>
          </p:cNvSpPr>
          <p:nvPr>
            <p:ph type="dt" sz="quarter" idx="10"/>
          </p:nvPr>
        </p:nvSpPr>
        <p:spPr/>
        <p:txBody>
          <a:bodyPr/>
          <a:lstStyle/>
          <a:p>
            <a:pPr>
              <a:defRPr/>
            </a:pPr>
            <a:fld id="{C984C4D9-D134-4CA7-ADB6-ACCBC4CFBDDE}" type="datetime3">
              <a:rPr lang="en-US" smtClean="0"/>
              <a:pPr>
                <a:defRPr/>
              </a:pPr>
              <a:t>14 August 2018</a:t>
            </a:fld>
            <a:endParaRPr lang="en-US" dirty="0"/>
          </a:p>
        </p:txBody>
      </p:sp>
      <p:sp>
        <p:nvSpPr>
          <p:cNvPr id="4" name="Footer Placeholder 3">
            <a:extLst>
              <a:ext uri="{FF2B5EF4-FFF2-40B4-BE49-F238E27FC236}">
                <a16:creationId xmlns:a16="http://schemas.microsoft.com/office/drawing/2014/main" xmlns="" id="{1E808569-1560-4DDF-B748-3C4B628D13CD}"/>
              </a:ext>
            </a:extLst>
          </p:cNvPr>
          <p:cNvSpPr>
            <a:spLocks noGrp="1"/>
          </p:cNvSpPr>
          <p:nvPr>
            <p:ph type="ftr" sz="quarter" idx="11"/>
          </p:nvPr>
        </p:nvSpPr>
        <p:spPr/>
        <p:txBody>
          <a:bodyPr/>
          <a:lstStyle/>
          <a:p>
            <a:pPr>
              <a:defRPr/>
            </a:pPr>
            <a:r>
              <a:rPr lang="en-US" smtClean="0"/>
              <a:t>Civil Engineering Department</a:t>
            </a:r>
            <a:endParaRPr lang="en-US" dirty="0"/>
          </a:p>
        </p:txBody>
      </p:sp>
      <p:sp>
        <p:nvSpPr>
          <p:cNvPr id="5" name="Slide Number Placeholder 4">
            <a:extLst>
              <a:ext uri="{FF2B5EF4-FFF2-40B4-BE49-F238E27FC236}">
                <a16:creationId xmlns:a16="http://schemas.microsoft.com/office/drawing/2014/main" xmlns="" id="{C181DC83-B4D2-4F11-8AFE-1B64242BEB1C}"/>
              </a:ext>
            </a:extLst>
          </p:cNvPr>
          <p:cNvSpPr>
            <a:spLocks noGrp="1"/>
          </p:cNvSpPr>
          <p:nvPr>
            <p:ph type="sldNum" sz="quarter" idx="12"/>
          </p:nvPr>
        </p:nvSpPr>
        <p:spPr/>
        <p:txBody>
          <a:bodyPr/>
          <a:lstStyle/>
          <a:p>
            <a:pPr>
              <a:defRPr/>
            </a:pPr>
            <a:fld id="{D6096A37-1DE5-48C1-B8C7-395392E77B13}" type="slidenum">
              <a:rPr lang="en-US"/>
              <a:pPr>
                <a:defRPr/>
              </a:pPr>
              <a:t>2</a:t>
            </a:fld>
            <a:endParaRPr lang="en-US"/>
          </a:p>
        </p:txBody>
      </p:sp>
      <p:sp>
        <p:nvSpPr>
          <p:cNvPr id="6" name="Rectangle 18">
            <a:extLst>
              <a:ext uri="{FF2B5EF4-FFF2-40B4-BE49-F238E27FC236}">
                <a16:creationId xmlns:a16="http://schemas.microsoft.com/office/drawing/2014/main" xmlns="" id="{CC902E10-9EFD-4BEA-989D-305C14FF207E}"/>
              </a:ext>
            </a:extLst>
          </p:cNvPr>
          <p:cNvSpPr txBox="1">
            <a:spLocks noGrp="1" noChangeArrowheads="1"/>
          </p:cNvSpPr>
          <p:nvPr>
            <p:ph type="title"/>
          </p:nvPr>
        </p:nvSpPr>
        <p:spPr bwMode="auto">
          <a:xfrm>
            <a:off x="985838" y="185738"/>
            <a:ext cx="5400675" cy="794990"/>
          </a:xfrm>
          <a:ln>
            <a:miter lim="800000"/>
            <a:headEnd/>
            <a:tailEnd/>
          </a:ln>
        </p:spPr>
        <p:txBody>
          <a:bodyPr wrap="square" numCol="1" anchorCtr="0" compatLnSpc="1">
            <a:prstTxWarp prst="textNoShape">
              <a:avLst/>
            </a:prstTxWarp>
          </a:bodyPr>
          <a:lstStyle/>
          <a:p>
            <a:pPr>
              <a:defRPr/>
            </a:pPr>
            <a:r>
              <a:rPr lang="en-US" altLang="en-US" b="1" dirty="0" smtClean="0">
                <a:solidFill>
                  <a:srgbClr val="0070C0"/>
                </a:solidFill>
                <a:effectLst>
                  <a:outerShdw blurRad="38100" dist="38100" dir="2700000" algn="tl">
                    <a:srgbClr val="000000">
                      <a:alpha val="43137"/>
                    </a:srgbClr>
                  </a:outerShdw>
                </a:effectLst>
                <a:cs typeface="Times New Roman" panose="02020603050405020304" pitchFamily="18" charset="0"/>
              </a:rPr>
              <a:t>Preamble</a:t>
            </a:r>
            <a:endParaRPr lang="en-US" altLang="en-US" b="1" dirty="0">
              <a:solidFill>
                <a:srgbClr val="0070C0"/>
              </a:solidFill>
              <a:effectLst>
                <a:outerShdw blurRad="38100" dist="38100" dir="2700000" algn="tl">
                  <a:srgbClr val="000000">
                    <a:alpha val="43137"/>
                  </a:srgbClr>
                </a:outerShdw>
              </a:effectLst>
              <a:cs typeface="Times New Roman" panose="02020603050405020304" pitchFamily="18" charset="0"/>
            </a:endParaRPr>
          </a:p>
        </p:txBody>
      </p:sp>
      <p:sp>
        <p:nvSpPr>
          <p:cNvPr id="10246" name="Rectangle 6">
            <a:extLst>
              <a:ext uri="{FF2B5EF4-FFF2-40B4-BE49-F238E27FC236}">
                <a16:creationId xmlns:a16="http://schemas.microsoft.com/office/drawing/2014/main" xmlns="" id="{09F26911-1C35-4AFD-9F9A-DE64664E57AD}"/>
              </a:ext>
            </a:extLst>
          </p:cNvPr>
          <p:cNvSpPr>
            <a:spLocks noChangeArrowheads="1"/>
          </p:cNvSpPr>
          <p:nvPr/>
        </p:nvSpPr>
        <p:spPr bwMode="auto">
          <a:xfrm>
            <a:off x="-190544" y="1165225"/>
            <a:ext cx="12144461" cy="506292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marL="711200">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defTabSz="457200" fontAlgn="base">
              <a:spcBef>
                <a:spcPct val="0"/>
              </a:spcBef>
              <a:spcAft>
                <a:spcPct val="0"/>
              </a:spcAft>
              <a:defRPr>
                <a:solidFill>
                  <a:schemeClr val="tx1"/>
                </a:solidFill>
                <a:latin typeface="Times New Roman" panose="02020603050405020304" pitchFamily="18" charset="0"/>
              </a:defRPr>
            </a:lvl6pPr>
            <a:lvl7pPr marL="2971800" indent="-228600" defTabSz="457200" fontAlgn="base">
              <a:spcBef>
                <a:spcPct val="0"/>
              </a:spcBef>
              <a:spcAft>
                <a:spcPct val="0"/>
              </a:spcAft>
              <a:defRPr>
                <a:solidFill>
                  <a:schemeClr val="tx1"/>
                </a:solidFill>
                <a:latin typeface="Times New Roman" panose="02020603050405020304" pitchFamily="18" charset="0"/>
              </a:defRPr>
            </a:lvl7pPr>
            <a:lvl8pPr marL="3429000" indent="-228600" defTabSz="457200" fontAlgn="base">
              <a:spcBef>
                <a:spcPct val="0"/>
              </a:spcBef>
              <a:spcAft>
                <a:spcPct val="0"/>
              </a:spcAft>
              <a:defRPr>
                <a:solidFill>
                  <a:schemeClr val="tx1"/>
                </a:solidFill>
                <a:latin typeface="Times New Roman" panose="02020603050405020304" pitchFamily="18" charset="0"/>
              </a:defRPr>
            </a:lvl8pPr>
            <a:lvl9pPr marL="3886200" indent="-228600" defTabSz="457200" fontAlgn="base">
              <a:spcBef>
                <a:spcPct val="0"/>
              </a:spcBef>
              <a:spcAft>
                <a:spcPct val="0"/>
              </a:spcAft>
              <a:defRPr>
                <a:solidFill>
                  <a:schemeClr val="tx1"/>
                </a:solidFill>
                <a:latin typeface="Times New Roman" panose="02020603050405020304" pitchFamily="18" charset="0"/>
              </a:defRPr>
            </a:lvl9pPr>
          </a:lstStyle>
          <a:p>
            <a:pPr algn="just"/>
            <a:r>
              <a:rPr lang="en-US" sz="1900" dirty="0" err="1" smtClean="0"/>
              <a:t>K.K.Wagh</a:t>
            </a:r>
            <a:r>
              <a:rPr lang="en-US" sz="1900" dirty="0" smtClean="0"/>
              <a:t> Institute of Engineering Education and Research, </a:t>
            </a:r>
            <a:r>
              <a:rPr lang="en-US" sz="1900" dirty="0" err="1" smtClean="0"/>
              <a:t>Nashik</a:t>
            </a:r>
            <a:r>
              <a:rPr lang="en-US" sz="1900" dirty="0" smtClean="0"/>
              <a:t> has been striving to develop itself into an institution of excellence in education and research in consonance with the contemporary and future needs of Maharashtra and India through meaningful education, original research of the highest standard and leadership in technological innovation for the industrial growth of the country. With the path-breaking innovations in both of its teaching learning methodology and research, the institute is rapidly gaining a legendary reputation in the country.</a:t>
            </a:r>
          </a:p>
          <a:p>
            <a:pPr algn="just"/>
            <a:r>
              <a:rPr lang="en-US" sz="1900" dirty="0" smtClean="0"/>
              <a:t>In addition to offering formal undergraduate and post-graduate programs, the institute actively encourages its faculty and other academic staff to undertake sponsored research and consultancy projects in order to strengthen the research profile of the institute. Research and development is carried in several areas like energy and environment, manufacturing, automobile, telecommunication, materials, simulation, infrastructure, and computation.</a:t>
            </a:r>
          </a:p>
          <a:p>
            <a:pPr algn="just"/>
            <a:r>
              <a:rPr lang="en-US" sz="1900" dirty="0" smtClean="0"/>
              <a:t>These projects are very important for maintaining external linkages and are also as a source of revenue for the institute.</a:t>
            </a:r>
          </a:p>
          <a:p>
            <a:pPr algn="just"/>
            <a:r>
              <a:rPr lang="en-US" sz="1900" dirty="0" smtClean="0"/>
              <a:t>The Research Promotion Scheme of institute aims to nurture research culture in the institute by promoting research in newly emerging and challenging areas of science and engineering. It encourages the Undergraduate, Post graduate and Doctoral degree candidates to undertake the research in newly emerging frontier areas of science and engineering including multidisciplinary fields. This will enhance the general research capability of budding technocrats and presenting it by the way of participating in conferences, seminars, workshops, project competition, etc.</a:t>
            </a:r>
            <a:endParaRPr lang="en-US" sz="19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D9DFB8-052E-4848-B51F-8A062B9263B6}"/>
              </a:ext>
            </a:extLst>
          </p:cNvPr>
          <p:cNvSpPr>
            <a:spLocks noGrp="1"/>
          </p:cNvSpPr>
          <p:nvPr>
            <p:ph type="title"/>
          </p:nvPr>
        </p:nvSpPr>
        <p:spPr>
          <a:xfrm>
            <a:off x="595274" y="358775"/>
            <a:ext cx="5143500" cy="693738"/>
          </a:xfrm>
        </p:spPr>
        <p:txBody>
          <a:bodyPr/>
          <a:lstStyle/>
          <a:p>
            <a:pPr fontAlgn="auto">
              <a:spcAft>
                <a:spcPts val="0"/>
              </a:spcAft>
              <a:defRPr/>
            </a:pPr>
            <a:r>
              <a:rPr lang="en-US" altLang="en-US" b="1" dirty="0" smtClean="0">
                <a:solidFill>
                  <a:srgbClr val="0070C0"/>
                </a:solidFill>
                <a:effectLst>
                  <a:outerShdw blurRad="38100" dist="38100" dir="2700000" algn="tl">
                    <a:srgbClr val="000000">
                      <a:alpha val="43137"/>
                    </a:srgbClr>
                  </a:outerShdw>
                </a:effectLst>
                <a:cs typeface="Times New Roman" panose="02020603050405020304" pitchFamily="18" charset="0"/>
              </a:rPr>
              <a:t> Objectives</a:t>
            </a:r>
            <a:endParaRPr lang="en-IN" altLang="en-US" b="1" dirty="0">
              <a:solidFill>
                <a:srgbClr val="0070C0"/>
              </a:solidFill>
              <a:effectLst>
                <a:outerShdw blurRad="38100" dist="38100" dir="2700000" algn="tl">
                  <a:srgbClr val="000000">
                    <a:alpha val="43137"/>
                  </a:srgbClr>
                </a:outerShdw>
              </a:effectLst>
              <a:cs typeface="Times New Roman" panose="02020603050405020304" pitchFamily="18" charset="0"/>
            </a:endParaRPr>
          </a:p>
        </p:txBody>
      </p:sp>
      <p:sp>
        <p:nvSpPr>
          <p:cNvPr id="3" name="Date Placeholder 2">
            <a:extLst>
              <a:ext uri="{FF2B5EF4-FFF2-40B4-BE49-F238E27FC236}">
                <a16:creationId xmlns:a16="http://schemas.microsoft.com/office/drawing/2014/main" xmlns="" id="{119C8408-4260-4830-9561-2034F8D9DB9E}"/>
              </a:ext>
            </a:extLst>
          </p:cNvPr>
          <p:cNvSpPr>
            <a:spLocks noGrp="1"/>
          </p:cNvSpPr>
          <p:nvPr>
            <p:ph type="dt" sz="quarter" idx="10"/>
          </p:nvPr>
        </p:nvSpPr>
        <p:spPr/>
        <p:txBody>
          <a:bodyPr/>
          <a:lstStyle/>
          <a:p>
            <a:pPr>
              <a:defRPr/>
            </a:pPr>
            <a:fld id="{2DDA8E85-F4D0-48C0-A7E2-6BEDC1F8A5B4}" type="datetime3">
              <a:rPr lang="en-US" smtClean="0"/>
              <a:pPr>
                <a:defRPr/>
              </a:pPr>
              <a:t>14 August 2018</a:t>
            </a:fld>
            <a:endParaRPr lang="en-US" dirty="0"/>
          </a:p>
        </p:txBody>
      </p:sp>
      <p:sp>
        <p:nvSpPr>
          <p:cNvPr id="4" name="Footer Placeholder 3">
            <a:extLst>
              <a:ext uri="{FF2B5EF4-FFF2-40B4-BE49-F238E27FC236}">
                <a16:creationId xmlns:a16="http://schemas.microsoft.com/office/drawing/2014/main" xmlns="" id="{E0435A2A-2214-4CC6-990B-F47D5D1F056A}"/>
              </a:ext>
            </a:extLst>
          </p:cNvPr>
          <p:cNvSpPr>
            <a:spLocks noGrp="1"/>
          </p:cNvSpPr>
          <p:nvPr>
            <p:ph type="ftr" sz="quarter" idx="11"/>
          </p:nvPr>
        </p:nvSpPr>
        <p:spPr/>
        <p:txBody>
          <a:bodyPr/>
          <a:lstStyle/>
          <a:p>
            <a:pPr>
              <a:defRPr/>
            </a:pPr>
            <a:r>
              <a:rPr lang="en-US" smtClean="0"/>
              <a:t>Civil Engineering Department</a:t>
            </a:r>
            <a:endParaRPr lang="en-US" dirty="0"/>
          </a:p>
        </p:txBody>
      </p:sp>
      <p:sp>
        <p:nvSpPr>
          <p:cNvPr id="5" name="Slide Number Placeholder 4">
            <a:extLst>
              <a:ext uri="{FF2B5EF4-FFF2-40B4-BE49-F238E27FC236}">
                <a16:creationId xmlns:a16="http://schemas.microsoft.com/office/drawing/2014/main" xmlns="" id="{DB399963-A751-45A3-97EF-DFC76B242C15}"/>
              </a:ext>
            </a:extLst>
          </p:cNvPr>
          <p:cNvSpPr>
            <a:spLocks noGrp="1"/>
          </p:cNvSpPr>
          <p:nvPr>
            <p:ph type="sldNum" sz="quarter" idx="12"/>
          </p:nvPr>
        </p:nvSpPr>
        <p:spPr/>
        <p:txBody>
          <a:bodyPr/>
          <a:lstStyle/>
          <a:p>
            <a:pPr>
              <a:defRPr/>
            </a:pPr>
            <a:fld id="{F1FAFF25-B804-4FEB-BA89-E86062B0884B}" type="slidenum">
              <a:rPr lang="en-US"/>
              <a:pPr>
                <a:defRPr/>
              </a:pPr>
              <a:t>3</a:t>
            </a:fld>
            <a:endParaRPr lang="en-US"/>
          </a:p>
        </p:txBody>
      </p:sp>
      <p:pic>
        <p:nvPicPr>
          <p:cNvPr id="11270" name="Picture 5" descr="mission.jpg">
            <a:extLst>
              <a:ext uri="{FF2B5EF4-FFF2-40B4-BE49-F238E27FC236}">
                <a16:creationId xmlns:a16="http://schemas.microsoft.com/office/drawing/2014/main" xmlns="" id="{E8A3DE0C-A2A7-4E17-B229-390AC9E05581}"/>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405938" y="5437188"/>
            <a:ext cx="2786062"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1271" name="Rectangle 1027">
            <a:extLst>
              <a:ext uri="{FF2B5EF4-FFF2-40B4-BE49-F238E27FC236}">
                <a16:creationId xmlns:a16="http://schemas.microsoft.com/office/drawing/2014/main" xmlns="" id="{A66CBD5D-BCA3-4725-A099-295BD361F05E}"/>
              </a:ext>
            </a:extLst>
          </p:cNvPr>
          <p:cNvSpPr>
            <a:spLocks noChangeArrowheads="1"/>
          </p:cNvSpPr>
          <p:nvPr/>
        </p:nvSpPr>
        <p:spPr bwMode="auto">
          <a:xfrm>
            <a:off x="452398" y="1122076"/>
            <a:ext cx="10930014" cy="38071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442913" indent="-442913">
              <a:defRPr>
                <a:solidFill>
                  <a:schemeClr val="tx1"/>
                </a:solidFill>
                <a:latin typeface="Times New Roman" panose="02020603050405020304" pitchFamily="18" charset="0"/>
              </a:defRPr>
            </a:lvl1pPr>
            <a:lvl2pPr marL="742950" indent="-285750">
              <a:defRPr>
                <a:solidFill>
                  <a:schemeClr val="tx1"/>
                </a:solidFill>
                <a:latin typeface="Times New Roman" panose="02020603050405020304" pitchFamily="18" charset="0"/>
              </a:defRPr>
            </a:lvl2pPr>
            <a:lvl3pPr marL="1143000" indent="-228600">
              <a:defRPr>
                <a:solidFill>
                  <a:schemeClr val="tx1"/>
                </a:solidFill>
                <a:latin typeface="Times New Roman" panose="02020603050405020304" pitchFamily="18" charset="0"/>
              </a:defRPr>
            </a:lvl3pPr>
            <a:lvl4pPr marL="1600200" indent="-228600">
              <a:defRPr>
                <a:solidFill>
                  <a:schemeClr val="tx1"/>
                </a:solidFill>
                <a:latin typeface="Times New Roman" panose="02020603050405020304" pitchFamily="18" charset="0"/>
              </a:defRPr>
            </a:lvl4pPr>
            <a:lvl5pPr marL="2057400" indent="-228600">
              <a:defRPr>
                <a:solidFill>
                  <a:schemeClr val="tx1"/>
                </a:solidFill>
                <a:latin typeface="Times New Roman" panose="02020603050405020304" pitchFamily="18" charset="0"/>
              </a:defRPr>
            </a:lvl5pPr>
            <a:lvl6pPr marL="2514600" indent="-228600" defTabSz="457200" fontAlgn="base">
              <a:spcBef>
                <a:spcPct val="0"/>
              </a:spcBef>
              <a:spcAft>
                <a:spcPct val="0"/>
              </a:spcAft>
              <a:defRPr>
                <a:solidFill>
                  <a:schemeClr val="tx1"/>
                </a:solidFill>
                <a:latin typeface="Times New Roman" panose="02020603050405020304" pitchFamily="18" charset="0"/>
              </a:defRPr>
            </a:lvl6pPr>
            <a:lvl7pPr marL="2971800" indent="-228600" defTabSz="457200" fontAlgn="base">
              <a:spcBef>
                <a:spcPct val="0"/>
              </a:spcBef>
              <a:spcAft>
                <a:spcPct val="0"/>
              </a:spcAft>
              <a:defRPr>
                <a:solidFill>
                  <a:schemeClr val="tx1"/>
                </a:solidFill>
                <a:latin typeface="Times New Roman" panose="02020603050405020304" pitchFamily="18" charset="0"/>
              </a:defRPr>
            </a:lvl7pPr>
            <a:lvl8pPr marL="3429000" indent="-228600" defTabSz="457200" fontAlgn="base">
              <a:spcBef>
                <a:spcPct val="0"/>
              </a:spcBef>
              <a:spcAft>
                <a:spcPct val="0"/>
              </a:spcAft>
              <a:defRPr>
                <a:solidFill>
                  <a:schemeClr val="tx1"/>
                </a:solidFill>
                <a:latin typeface="Times New Roman" panose="02020603050405020304" pitchFamily="18" charset="0"/>
              </a:defRPr>
            </a:lvl8pPr>
            <a:lvl9pPr marL="3886200" indent="-228600" defTabSz="457200" fontAlgn="base">
              <a:spcBef>
                <a:spcPct val="0"/>
              </a:spcBef>
              <a:spcAft>
                <a:spcPct val="0"/>
              </a:spcAft>
              <a:defRPr>
                <a:solidFill>
                  <a:schemeClr val="tx1"/>
                </a:solidFill>
                <a:latin typeface="Times New Roman" panose="02020603050405020304" pitchFamily="18" charset="0"/>
              </a:defRPr>
            </a:lvl9pPr>
          </a:lstStyle>
          <a:p>
            <a:pPr lvl="0" algn="just">
              <a:lnSpc>
                <a:spcPct val="150000"/>
              </a:lnSpc>
            </a:pPr>
            <a:r>
              <a:rPr lang="en-US" sz="2400" dirty="0" smtClean="0"/>
              <a:t>1. To formulate a research development program to equip the faculty with the knowledge, skills, and competence to do research and publish their research outputs.</a:t>
            </a:r>
          </a:p>
          <a:p>
            <a:pPr lvl="0" algn="just">
              <a:lnSpc>
                <a:spcPct val="150000"/>
              </a:lnSpc>
            </a:pPr>
            <a:r>
              <a:rPr lang="en-US" sz="2400" dirty="0" smtClean="0"/>
              <a:t>2. To encourage students to engage in various types research activities for social problems. </a:t>
            </a:r>
          </a:p>
          <a:p>
            <a:pPr lvl="0" algn="just">
              <a:lnSpc>
                <a:spcPct val="150000"/>
              </a:lnSpc>
            </a:pPr>
            <a:r>
              <a:rPr lang="en-US" sz="2400" dirty="0" smtClean="0"/>
              <a:t>3. To improve research productivity of students and the quality of students researches.</a:t>
            </a:r>
          </a:p>
          <a:p>
            <a:pPr lvl="0" algn="just">
              <a:lnSpc>
                <a:spcPct val="150000"/>
              </a:lnSpc>
            </a:pPr>
            <a:r>
              <a:rPr lang="en-US" sz="2400" dirty="0" smtClean="0"/>
              <a:t>4. To encourage the faculty to engage in various types of research activities.</a:t>
            </a:r>
          </a:p>
          <a:p>
            <a:pPr lvl="0" algn="just">
              <a:lnSpc>
                <a:spcPct val="150000"/>
              </a:lnSpc>
            </a:pPr>
            <a:r>
              <a:rPr lang="en-US" sz="2400" dirty="0" smtClean="0"/>
              <a:t>5. To produce through the research team refereed articles for publication in different research journals.</a:t>
            </a:r>
          </a:p>
          <a:p>
            <a:pPr lvl="0" algn="just">
              <a:lnSpc>
                <a:spcPct val="150000"/>
              </a:lnSpc>
            </a:pPr>
            <a:r>
              <a:rPr lang="en-US" sz="2400" dirty="0" smtClean="0"/>
              <a:t>6. To encourage faculty to apply and obtain funding from various agencies. </a:t>
            </a:r>
            <a:endParaRPr lang="en-US"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xmlns="" id="{047CD462-D437-4AF8-B7BE-427097F115A6}"/>
              </a:ext>
            </a:extLst>
          </p:cNvPr>
          <p:cNvSpPr>
            <a:spLocks noGrp="1"/>
          </p:cNvSpPr>
          <p:nvPr>
            <p:ph type="title"/>
          </p:nvPr>
        </p:nvSpPr>
        <p:spPr>
          <a:xfrm>
            <a:off x="996950" y="490521"/>
            <a:ext cx="10058400" cy="581025"/>
          </a:xfrm>
        </p:spPr>
        <p:txBody>
          <a:bodyPr>
            <a:normAutofit fontScale="90000"/>
          </a:bodyPr>
          <a:lstStyle/>
          <a:p>
            <a:pPr fontAlgn="auto">
              <a:spcAft>
                <a:spcPts val="0"/>
              </a:spcAft>
              <a:defRPr/>
            </a:pPr>
            <a:r>
              <a:rPr altLang="en-US"/>
              <a:t/>
            </a:r>
            <a:br>
              <a:rPr altLang="en-US"/>
            </a:br>
            <a:r>
              <a:rPr smtClean="0"/>
              <a:t>Institute Research and Development Committee</a:t>
            </a:r>
            <a:endParaRPr lang="en-IN" sz="4400" dirty="0"/>
          </a:p>
        </p:txBody>
      </p:sp>
      <p:sp>
        <p:nvSpPr>
          <p:cNvPr id="2" name="Date Placeholder 1">
            <a:extLst>
              <a:ext uri="{FF2B5EF4-FFF2-40B4-BE49-F238E27FC236}">
                <a16:creationId xmlns:a16="http://schemas.microsoft.com/office/drawing/2014/main" xmlns="" id="{D379E9FB-43D9-4722-95A4-83F7B44D8F66}"/>
              </a:ext>
            </a:extLst>
          </p:cNvPr>
          <p:cNvSpPr>
            <a:spLocks noGrp="1"/>
          </p:cNvSpPr>
          <p:nvPr>
            <p:ph type="dt" sz="quarter" idx="10"/>
          </p:nvPr>
        </p:nvSpPr>
        <p:spPr/>
        <p:txBody>
          <a:bodyPr/>
          <a:lstStyle/>
          <a:p>
            <a:pPr>
              <a:defRPr/>
            </a:pPr>
            <a:fld id="{53F6F95F-7DFE-4A9A-81D0-0BCB0A4A910C}" type="datetime3">
              <a:rPr lang="en-US" smtClean="0"/>
              <a:pPr>
                <a:defRPr/>
              </a:pPr>
              <a:t>14 August 2018</a:t>
            </a:fld>
            <a:endParaRPr lang="en-US"/>
          </a:p>
        </p:txBody>
      </p:sp>
      <p:sp>
        <p:nvSpPr>
          <p:cNvPr id="3" name="Footer Placeholder 2">
            <a:extLst>
              <a:ext uri="{FF2B5EF4-FFF2-40B4-BE49-F238E27FC236}">
                <a16:creationId xmlns:a16="http://schemas.microsoft.com/office/drawing/2014/main" xmlns="" id="{D169DFA7-3978-4719-98F4-1270995F976F}"/>
              </a:ext>
            </a:extLst>
          </p:cNvPr>
          <p:cNvSpPr>
            <a:spLocks noGrp="1"/>
          </p:cNvSpPr>
          <p:nvPr>
            <p:ph type="ftr" sz="quarter" idx="11"/>
          </p:nvPr>
        </p:nvSpPr>
        <p:spPr>
          <a:xfrm>
            <a:off x="3686175" y="6459538"/>
            <a:ext cx="6082233" cy="365125"/>
          </a:xfrm>
        </p:spPr>
        <p:txBody>
          <a:bodyPr/>
          <a:lstStyle/>
          <a:p>
            <a:pPr>
              <a:defRPr/>
            </a:pPr>
            <a:r>
              <a:rPr lang="en-US" smtClean="0"/>
              <a:t>Civil Engineering Department</a:t>
            </a:r>
            <a:endParaRPr lang="en-US"/>
          </a:p>
        </p:txBody>
      </p:sp>
      <p:sp>
        <p:nvSpPr>
          <p:cNvPr id="4" name="Slide Number Placeholder 3">
            <a:extLst>
              <a:ext uri="{FF2B5EF4-FFF2-40B4-BE49-F238E27FC236}">
                <a16:creationId xmlns:a16="http://schemas.microsoft.com/office/drawing/2014/main" xmlns="" id="{BD995A3F-8EEB-4EBE-BE57-270925C0913A}"/>
              </a:ext>
            </a:extLst>
          </p:cNvPr>
          <p:cNvSpPr>
            <a:spLocks noGrp="1"/>
          </p:cNvSpPr>
          <p:nvPr>
            <p:ph type="sldNum" sz="quarter" idx="12"/>
          </p:nvPr>
        </p:nvSpPr>
        <p:spPr/>
        <p:txBody>
          <a:bodyPr/>
          <a:lstStyle/>
          <a:p>
            <a:pPr>
              <a:defRPr/>
            </a:pPr>
            <a:fld id="{74086936-4BA0-46FF-928D-BFEFEE678647}" type="slidenum">
              <a:rPr lang="en-US"/>
              <a:pPr>
                <a:defRPr/>
              </a:pPr>
              <a:t>4</a:t>
            </a:fld>
            <a:endParaRPr lang="en-US"/>
          </a:p>
        </p:txBody>
      </p:sp>
      <p:pic>
        <p:nvPicPr>
          <p:cNvPr id="9" name="Picture 9" descr="logo.jpg">
            <a:extLst>
              <a:ext uri="{FF2B5EF4-FFF2-40B4-BE49-F238E27FC236}">
                <a16:creationId xmlns:a16="http://schemas.microsoft.com/office/drawing/2014/main" xmlns="" id="{2B827613-B062-4E84-AC92-8E875F30AA3A}"/>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272464" y="0"/>
            <a:ext cx="1851076" cy="10527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11" name="Table 10"/>
          <p:cNvGraphicFramePr>
            <a:graphicFrameLocks noGrp="1"/>
          </p:cNvGraphicFramePr>
          <p:nvPr/>
        </p:nvGraphicFramePr>
        <p:xfrm>
          <a:off x="1023902" y="1428736"/>
          <a:ext cx="10144196" cy="4206240"/>
        </p:xfrm>
        <a:graphic>
          <a:graphicData uri="http://schemas.openxmlformats.org/drawingml/2006/table">
            <a:tbl>
              <a:tblPr/>
              <a:tblGrid>
                <a:gridCol w="1070327"/>
                <a:gridCol w="2903548"/>
                <a:gridCol w="2384324"/>
                <a:gridCol w="3785997"/>
              </a:tblGrid>
              <a:tr h="193675">
                <a:tc>
                  <a:txBody>
                    <a:bodyPr/>
                    <a:lstStyle/>
                    <a:p>
                      <a:pPr marL="0" marR="0" algn="ctr">
                        <a:lnSpc>
                          <a:spcPct val="115000"/>
                        </a:lnSpc>
                        <a:spcBef>
                          <a:spcPts val="0"/>
                        </a:spcBef>
                        <a:spcAft>
                          <a:spcPts val="0"/>
                        </a:spcAft>
                      </a:pPr>
                      <a:r>
                        <a:rPr lang="en-US" sz="2400" b="1">
                          <a:solidFill>
                            <a:srgbClr val="000000"/>
                          </a:solidFill>
                          <a:latin typeface="Times New Roman"/>
                          <a:ea typeface="Tahoma"/>
                          <a:cs typeface="Times New Roman"/>
                        </a:rPr>
                        <a:t>Sr. No.</a:t>
                      </a:r>
                      <a:endParaRPr lang="en-US" sz="2400">
                        <a:latin typeface="Times New Roman"/>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0500" marR="0" algn="ctr">
                        <a:lnSpc>
                          <a:spcPct val="115000"/>
                        </a:lnSpc>
                        <a:spcBef>
                          <a:spcPts val="0"/>
                        </a:spcBef>
                        <a:spcAft>
                          <a:spcPts val="0"/>
                        </a:spcAft>
                      </a:pPr>
                      <a:r>
                        <a:rPr lang="en-US" sz="2400" b="1">
                          <a:solidFill>
                            <a:srgbClr val="000000"/>
                          </a:solidFill>
                          <a:latin typeface="Times New Roman"/>
                          <a:ea typeface="Tahoma"/>
                          <a:cs typeface="Times New Roman"/>
                        </a:rPr>
                        <a:t>Name of Member</a:t>
                      </a:r>
                      <a:endParaRPr lang="en-US" sz="2400">
                        <a:latin typeface="Times New Roman"/>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457200" marR="0" algn="ctr">
                        <a:lnSpc>
                          <a:spcPct val="115000"/>
                        </a:lnSpc>
                        <a:spcBef>
                          <a:spcPts val="0"/>
                        </a:spcBef>
                        <a:spcAft>
                          <a:spcPts val="0"/>
                        </a:spcAft>
                      </a:pPr>
                      <a:r>
                        <a:rPr lang="en-US" sz="2400" b="1">
                          <a:solidFill>
                            <a:srgbClr val="000000"/>
                          </a:solidFill>
                          <a:latin typeface="Times New Roman"/>
                          <a:ea typeface="Tahoma"/>
                          <a:cs typeface="Times New Roman"/>
                        </a:rPr>
                        <a:t>Post</a:t>
                      </a:r>
                      <a:endParaRPr lang="en-US" sz="2400">
                        <a:latin typeface="Times New Roman"/>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6200" marR="0" algn="ctr">
                        <a:lnSpc>
                          <a:spcPct val="115000"/>
                        </a:lnSpc>
                        <a:spcBef>
                          <a:spcPts val="0"/>
                        </a:spcBef>
                        <a:spcAft>
                          <a:spcPts val="0"/>
                        </a:spcAft>
                      </a:pPr>
                      <a:r>
                        <a:rPr lang="en-US" sz="2400" b="1">
                          <a:solidFill>
                            <a:srgbClr val="000000"/>
                          </a:solidFill>
                          <a:latin typeface="Times New Roman"/>
                          <a:ea typeface="Tahoma"/>
                          <a:cs typeface="Times New Roman"/>
                        </a:rPr>
                        <a:t>Committee Designation</a:t>
                      </a:r>
                      <a:endParaRPr lang="en-US" sz="2400">
                        <a:latin typeface="Times New Roman"/>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910">
                <a:tc>
                  <a:txBody>
                    <a:bodyPr/>
                    <a:lstStyle/>
                    <a:p>
                      <a:pPr marL="0" marR="0" algn="ctr">
                        <a:lnSpc>
                          <a:spcPct val="115000"/>
                        </a:lnSpc>
                        <a:spcBef>
                          <a:spcPts val="0"/>
                        </a:spcBef>
                        <a:spcAft>
                          <a:spcPts val="0"/>
                        </a:spcAft>
                      </a:pPr>
                      <a:r>
                        <a:rPr lang="en-US" sz="2400">
                          <a:solidFill>
                            <a:srgbClr val="000000"/>
                          </a:solidFill>
                          <a:latin typeface="Times New Roman"/>
                          <a:ea typeface="Tahoma"/>
                          <a:cs typeface="Times New Roman"/>
                        </a:rPr>
                        <a:t>1</a:t>
                      </a:r>
                      <a:endParaRPr lang="en-US" sz="2400">
                        <a:latin typeface="Times New Roman"/>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0" marR="0">
                        <a:lnSpc>
                          <a:spcPct val="115000"/>
                        </a:lnSpc>
                        <a:spcBef>
                          <a:spcPts val="0"/>
                        </a:spcBef>
                        <a:spcAft>
                          <a:spcPts val="0"/>
                        </a:spcAft>
                      </a:pPr>
                      <a:r>
                        <a:rPr lang="en-US" sz="2400">
                          <a:solidFill>
                            <a:srgbClr val="000000"/>
                          </a:solidFill>
                          <a:latin typeface="Times New Roman"/>
                          <a:ea typeface="Tahoma"/>
                          <a:cs typeface="Times New Roman"/>
                        </a:rPr>
                        <a:t>Dr. K. N. Nandurkar</a:t>
                      </a:r>
                      <a:endParaRPr lang="en-US" sz="2400">
                        <a:latin typeface="Times New Roman"/>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0" marR="0">
                        <a:lnSpc>
                          <a:spcPct val="115000"/>
                        </a:lnSpc>
                        <a:spcBef>
                          <a:spcPts val="0"/>
                        </a:spcBef>
                        <a:spcAft>
                          <a:spcPts val="0"/>
                        </a:spcAft>
                      </a:pPr>
                      <a:r>
                        <a:rPr lang="en-US" sz="2400">
                          <a:solidFill>
                            <a:srgbClr val="000000"/>
                          </a:solidFill>
                          <a:latin typeface="Times New Roman"/>
                          <a:ea typeface="Tahoma"/>
                          <a:cs typeface="Times New Roman"/>
                        </a:rPr>
                        <a:t>Principal</a:t>
                      </a:r>
                      <a:endParaRPr lang="en-US" sz="2400">
                        <a:latin typeface="Times New Roman"/>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0" marR="0" algn="ctr">
                        <a:lnSpc>
                          <a:spcPct val="115000"/>
                        </a:lnSpc>
                        <a:spcBef>
                          <a:spcPts val="0"/>
                        </a:spcBef>
                        <a:spcAft>
                          <a:spcPts val="0"/>
                        </a:spcAft>
                      </a:pPr>
                      <a:r>
                        <a:rPr lang="en-US" sz="2400">
                          <a:solidFill>
                            <a:srgbClr val="000000"/>
                          </a:solidFill>
                          <a:latin typeface="Times New Roman"/>
                          <a:ea typeface="Tahoma"/>
                          <a:cs typeface="Times New Roman"/>
                        </a:rPr>
                        <a:t>Chairperson</a:t>
                      </a:r>
                      <a:endParaRPr lang="en-US" sz="2400">
                        <a:latin typeface="Times New Roman"/>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545">
                <a:tc>
                  <a:txBody>
                    <a:bodyPr/>
                    <a:lstStyle/>
                    <a:p>
                      <a:pPr marL="0" marR="0" algn="ctr">
                        <a:lnSpc>
                          <a:spcPct val="115000"/>
                        </a:lnSpc>
                        <a:spcBef>
                          <a:spcPts val="0"/>
                        </a:spcBef>
                        <a:spcAft>
                          <a:spcPts val="0"/>
                        </a:spcAft>
                      </a:pPr>
                      <a:r>
                        <a:rPr lang="en-US" sz="2400">
                          <a:solidFill>
                            <a:srgbClr val="000000"/>
                          </a:solidFill>
                          <a:latin typeface="Times New Roman"/>
                          <a:ea typeface="Tahoma"/>
                          <a:cs typeface="Times New Roman"/>
                        </a:rPr>
                        <a:t>2</a:t>
                      </a:r>
                      <a:endParaRPr lang="en-US" sz="2400">
                        <a:latin typeface="Times New Roman"/>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0" marR="0">
                        <a:lnSpc>
                          <a:spcPct val="115000"/>
                        </a:lnSpc>
                        <a:spcBef>
                          <a:spcPts val="0"/>
                        </a:spcBef>
                        <a:spcAft>
                          <a:spcPts val="0"/>
                        </a:spcAft>
                      </a:pPr>
                      <a:r>
                        <a:rPr lang="en-US" sz="2400">
                          <a:solidFill>
                            <a:srgbClr val="000000"/>
                          </a:solidFill>
                          <a:latin typeface="Times New Roman"/>
                          <a:ea typeface="Tahoma"/>
                          <a:cs typeface="Times New Roman"/>
                        </a:rPr>
                        <a:t>Dr. S. S. Sane</a:t>
                      </a:r>
                      <a:endParaRPr lang="en-US" sz="2400">
                        <a:latin typeface="Times New Roman"/>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0" marR="0">
                        <a:lnSpc>
                          <a:spcPct val="115000"/>
                        </a:lnSpc>
                        <a:spcBef>
                          <a:spcPts val="0"/>
                        </a:spcBef>
                        <a:spcAft>
                          <a:spcPts val="0"/>
                        </a:spcAft>
                      </a:pPr>
                      <a:r>
                        <a:rPr lang="en-US" sz="2400">
                          <a:solidFill>
                            <a:srgbClr val="000000"/>
                          </a:solidFill>
                          <a:latin typeface="Times New Roman"/>
                          <a:ea typeface="Tahoma"/>
                          <a:cs typeface="Times New Roman"/>
                        </a:rPr>
                        <a:t>HOD Computer</a:t>
                      </a:r>
                      <a:endParaRPr lang="en-US" sz="2400">
                        <a:latin typeface="Times New Roman"/>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0" marR="0" algn="ctr">
                        <a:lnSpc>
                          <a:spcPct val="115000"/>
                        </a:lnSpc>
                        <a:spcBef>
                          <a:spcPts val="0"/>
                        </a:spcBef>
                        <a:spcAft>
                          <a:spcPts val="0"/>
                        </a:spcAft>
                      </a:pPr>
                      <a:r>
                        <a:rPr lang="en-US" sz="2400">
                          <a:solidFill>
                            <a:srgbClr val="000000"/>
                          </a:solidFill>
                          <a:latin typeface="Times New Roman"/>
                          <a:ea typeface="Tahoma"/>
                          <a:cs typeface="Times New Roman"/>
                        </a:rPr>
                        <a:t>Member</a:t>
                      </a:r>
                      <a:endParaRPr lang="en-US" sz="2400">
                        <a:latin typeface="Times New Roman"/>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910">
                <a:tc>
                  <a:txBody>
                    <a:bodyPr/>
                    <a:lstStyle/>
                    <a:p>
                      <a:pPr marL="0" marR="0" algn="ctr">
                        <a:lnSpc>
                          <a:spcPct val="115000"/>
                        </a:lnSpc>
                        <a:spcBef>
                          <a:spcPts val="0"/>
                        </a:spcBef>
                        <a:spcAft>
                          <a:spcPts val="0"/>
                        </a:spcAft>
                      </a:pPr>
                      <a:r>
                        <a:rPr lang="en-US" sz="2400">
                          <a:solidFill>
                            <a:srgbClr val="000000"/>
                          </a:solidFill>
                          <a:latin typeface="Times New Roman"/>
                          <a:ea typeface="Tahoma"/>
                          <a:cs typeface="Times New Roman"/>
                        </a:rPr>
                        <a:t>3</a:t>
                      </a:r>
                      <a:endParaRPr lang="en-US" sz="2400">
                        <a:latin typeface="Times New Roman"/>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0" marR="0">
                        <a:lnSpc>
                          <a:spcPct val="115000"/>
                        </a:lnSpc>
                        <a:spcBef>
                          <a:spcPts val="0"/>
                        </a:spcBef>
                        <a:spcAft>
                          <a:spcPts val="0"/>
                        </a:spcAft>
                      </a:pPr>
                      <a:r>
                        <a:rPr lang="en-US" sz="2400">
                          <a:solidFill>
                            <a:srgbClr val="000000"/>
                          </a:solidFill>
                          <a:latin typeface="Times New Roman"/>
                          <a:ea typeface="Tahoma"/>
                          <a:cs typeface="Times New Roman"/>
                        </a:rPr>
                        <a:t>Dr. B. E. Kushare</a:t>
                      </a:r>
                      <a:endParaRPr lang="en-US" sz="2400">
                        <a:latin typeface="Times New Roman"/>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0" marR="0">
                        <a:lnSpc>
                          <a:spcPct val="115000"/>
                        </a:lnSpc>
                        <a:spcBef>
                          <a:spcPts val="0"/>
                        </a:spcBef>
                        <a:spcAft>
                          <a:spcPts val="0"/>
                        </a:spcAft>
                      </a:pPr>
                      <a:r>
                        <a:rPr lang="en-US" sz="2400">
                          <a:solidFill>
                            <a:srgbClr val="000000"/>
                          </a:solidFill>
                          <a:latin typeface="Times New Roman"/>
                          <a:ea typeface="Tahoma"/>
                          <a:cs typeface="Times New Roman"/>
                        </a:rPr>
                        <a:t>HOD Electrical</a:t>
                      </a:r>
                      <a:endParaRPr lang="en-US" sz="2400">
                        <a:latin typeface="Times New Roman"/>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0" marR="0" algn="ctr">
                        <a:lnSpc>
                          <a:spcPct val="115000"/>
                        </a:lnSpc>
                        <a:spcBef>
                          <a:spcPts val="0"/>
                        </a:spcBef>
                        <a:spcAft>
                          <a:spcPts val="0"/>
                        </a:spcAft>
                      </a:pPr>
                      <a:r>
                        <a:rPr lang="en-US" sz="2400">
                          <a:solidFill>
                            <a:srgbClr val="000000"/>
                          </a:solidFill>
                          <a:latin typeface="Times New Roman"/>
                          <a:ea typeface="Tahoma"/>
                          <a:cs typeface="Times New Roman"/>
                        </a:rPr>
                        <a:t>Member</a:t>
                      </a:r>
                      <a:endParaRPr lang="en-US" sz="2400">
                        <a:latin typeface="Times New Roman"/>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910">
                <a:tc>
                  <a:txBody>
                    <a:bodyPr/>
                    <a:lstStyle/>
                    <a:p>
                      <a:pPr marL="0" marR="0" algn="ctr">
                        <a:lnSpc>
                          <a:spcPct val="115000"/>
                        </a:lnSpc>
                        <a:spcBef>
                          <a:spcPts val="0"/>
                        </a:spcBef>
                        <a:spcAft>
                          <a:spcPts val="0"/>
                        </a:spcAft>
                      </a:pPr>
                      <a:r>
                        <a:rPr lang="en-US" sz="2400">
                          <a:solidFill>
                            <a:srgbClr val="000000"/>
                          </a:solidFill>
                          <a:latin typeface="Times New Roman"/>
                          <a:ea typeface="Tahoma"/>
                          <a:cs typeface="Times New Roman"/>
                        </a:rPr>
                        <a:t>4</a:t>
                      </a:r>
                      <a:endParaRPr lang="en-US" sz="2400">
                        <a:latin typeface="Times New Roman"/>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0" marR="0">
                        <a:lnSpc>
                          <a:spcPct val="115000"/>
                        </a:lnSpc>
                        <a:spcBef>
                          <a:spcPts val="0"/>
                        </a:spcBef>
                        <a:spcAft>
                          <a:spcPts val="0"/>
                        </a:spcAft>
                      </a:pPr>
                      <a:r>
                        <a:rPr lang="en-US" sz="2400">
                          <a:solidFill>
                            <a:srgbClr val="000000"/>
                          </a:solidFill>
                          <a:latin typeface="Times New Roman"/>
                          <a:ea typeface="Tahoma"/>
                          <a:cs typeface="Times New Roman"/>
                        </a:rPr>
                        <a:t>Dr. P. D. Jadhao</a:t>
                      </a:r>
                      <a:endParaRPr lang="en-US" sz="2400">
                        <a:latin typeface="Times New Roman"/>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0" marR="0">
                        <a:lnSpc>
                          <a:spcPct val="115000"/>
                        </a:lnSpc>
                        <a:spcBef>
                          <a:spcPts val="0"/>
                        </a:spcBef>
                        <a:spcAft>
                          <a:spcPts val="0"/>
                        </a:spcAft>
                      </a:pPr>
                      <a:r>
                        <a:rPr lang="en-US" sz="2400">
                          <a:solidFill>
                            <a:srgbClr val="000000"/>
                          </a:solidFill>
                          <a:latin typeface="Times New Roman"/>
                          <a:ea typeface="Tahoma"/>
                          <a:cs typeface="Times New Roman"/>
                        </a:rPr>
                        <a:t>HOD Civil</a:t>
                      </a:r>
                      <a:endParaRPr lang="en-US" sz="2400">
                        <a:latin typeface="Times New Roman"/>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0" marR="0" algn="ctr">
                        <a:lnSpc>
                          <a:spcPct val="115000"/>
                        </a:lnSpc>
                        <a:spcBef>
                          <a:spcPts val="0"/>
                        </a:spcBef>
                        <a:spcAft>
                          <a:spcPts val="0"/>
                        </a:spcAft>
                      </a:pPr>
                      <a:r>
                        <a:rPr lang="en-US" sz="2400">
                          <a:solidFill>
                            <a:srgbClr val="000000"/>
                          </a:solidFill>
                          <a:latin typeface="Times New Roman"/>
                          <a:ea typeface="Tahoma"/>
                          <a:cs typeface="Times New Roman"/>
                        </a:rPr>
                        <a:t>Member</a:t>
                      </a:r>
                      <a:endParaRPr lang="en-US" sz="2400">
                        <a:latin typeface="Times New Roman"/>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545">
                <a:tc>
                  <a:txBody>
                    <a:bodyPr/>
                    <a:lstStyle/>
                    <a:p>
                      <a:pPr marL="0" marR="0" algn="ctr">
                        <a:lnSpc>
                          <a:spcPct val="115000"/>
                        </a:lnSpc>
                        <a:spcBef>
                          <a:spcPts val="0"/>
                        </a:spcBef>
                        <a:spcAft>
                          <a:spcPts val="0"/>
                        </a:spcAft>
                      </a:pPr>
                      <a:r>
                        <a:rPr lang="en-US" sz="2400">
                          <a:solidFill>
                            <a:srgbClr val="000000"/>
                          </a:solidFill>
                          <a:latin typeface="Times New Roman"/>
                          <a:ea typeface="Tahoma"/>
                          <a:cs typeface="Times New Roman"/>
                        </a:rPr>
                        <a:t>5</a:t>
                      </a:r>
                      <a:endParaRPr lang="en-US" sz="2400">
                        <a:latin typeface="Times New Roman"/>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0" marR="0">
                        <a:lnSpc>
                          <a:spcPct val="115000"/>
                        </a:lnSpc>
                        <a:spcBef>
                          <a:spcPts val="0"/>
                        </a:spcBef>
                        <a:spcAft>
                          <a:spcPts val="0"/>
                        </a:spcAft>
                      </a:pPr>
                      <a:r>
                        <a:rPr lang="en-US" sz="2400">
                          <a:solidFill>
                            <a:srgbClr val="000000"/>
                          </a:solidFill>
                          <a:latin typeface="Times New Roman"/>
                          <a:ea typeface="Tahoma"/>
                          <a:cs typeface="Times New Roman"/>
                        </a:rPr>
                        <a:t>Dr. P. J. Pawar</a:t>
                      </a:r>
                      <a:endParaRPr lang="en-US" sz="2400">
                        <a:latin typeface="Times New Roman"/>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0" marR="0">
                        <a:lnSpc>
                          <a:spcPct val="115000"/>
                        </a:lnSpc>
                        <a:spcBef>
                          <a:spcPts val="0"/>
                        </a:spcBef>
                        <a:spcAft>
                          <a:spcPts val="0"/>
                        </a:spcAft>
                      </a:pPr>
                      <a:r>
                        <a:rPr lang="en-US" sz="2400">
                          <a:solidFill>
                            <a:srgbClr val="000000"/>
                          </a:solidFill>
                          <a:latin typeface="Times New Roman"/>
                          <a:ea typeface="Tahoma"/>
                          <a:cs typeface="Times New Roman"/>
                        </a:rPr>
                        <a:t>HOD Production</a:t>
                      </a:r>
                      <a:endParaRPr lang="en-US" sz="2400">
                        <a:latin typeface="Times New Roman"/>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0" marR="0" algn="ctr">
                        <a:lnSpc>
                          <a:spcPct val="115000"/>
                        </a:lnSpc>
                        <a:spcBef>
                          <a:spcPts val="0"/>
                        </a:spcBef>
                        <a:spcAft>
                          <a:spcPts val="0"/>
                        </a:spcAft>
                      </a:pPr>
                      <a:r>
                        <a:rPr lang="en-US" sz="2400">
                          <a:solidFill>
                            <a:srgbClr val="000000"/>
                          </a:solidFill>
                          <a:latin typeface="Times New Roman"/>
                          <a:ea typeface="Tahoma"/>
                          <a:cs typeface="Times New Roman"/>
                        </a:rPr>
                        <a:t>Member</a:t>
                      </a:r>
                      <a:endParaRPr lang="en-US" sz="2400">
                        <a:latin typeface="Times New Roman"/>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910">
                <a:tc>
                  <a:txBody>
                    <a:bodyPr/>
                    <a:lstStyle/>
                    <a:p>
                      <a:pPr marL="0" marR="0" algn="ctr">
                        <a:lnSpc>
                          <a:spcPct val="115000"/>
                        </a:lnSpc>
                        <a:spcBef>
                          <a:spcPts val="0"/>
                        </a:spcBef>
                        <a:spcAft>
                          <a:spcPts val="0"/>
                        </a:spcAft>
                      </a:pPr>
                      <a:r>
                        <a:rPr lang="en-US" sz="2400">
                          <a:solidFill>
                            <a:srgbClr val="000000"/>
                          </a:solidFill>
                          <a:latin typeface="Times New Roman"/>
                          <a:ea typeface="Tahoma"/>
                          <a:cs typeface="Times New Roman"/>
                        </a:rPr>
                        <a:t>6</a:t>
                      </a:r>
                      <a:endParaRPr lang="en-US" sz="2400">
                        <a:latin typeface="Times New Roman"/>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0" marR="0">
                        <a:lnSpc>
                          <a:spcPct val="115000"/>
                        </a:lnSpc>
                        <a:spcBef>
                          <a:spcPts val="0"/>
                        </a:spcBef>
                        <a:spcAft>
                          <a:spcPts val="0"/>
                        </a:spcAft>
                      </a:pPr>
                      <a:r>
                        <a:rPr lang="en-US" sz="2400">
                          <a:solidFill>
                            <a:srgbClr val="000000"/>
                          </a:solidFill>
                          <a:latin typeface="Times New Roman"/>
                          <a:ea typeface="Tahoma"/>
                          <a:cs typeface="Times New Roman"/>
                        </a:rPr>
                        <a:t>M. B. Murugkar</a:t>
                      </a:r>
                      <a:endParaRPr lang="en-US" sz="2400">
                        <a:latin typeface="Times New Roman"/>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0" marR="0">
                        <a:lnSpc>
                          <a:spcPct val="115000"/>
                        </a:lnSpc>
                        <a:spcBef>
                          <a:spcPts val="0"/>
                        </a:spcBef>
                        <a:spcAft>
                          <a:spcPts val="0"/>
                        </a:spcAft>
                      </a:pPr>
                      <a:r>
                        <a:rPr lang="en-US" sz="2400">
                          <a:solidFill>
                            <a:srgbClr val="000000"/>
                          </a:solidFill>
                          <a:latin typeface="Times New Roman"/>
                          <a:ea typeface="Tahoma"/>
                          <a:cs typeface="Times New Roman"/>
                        </a:rPr>
                        <a:t>HOD Mechanical</a:t>
                      </a:r>
                      <a:endParaRPr lang="en-US" sz="2400">
                        <a:latin typeface="Times New Roman"/>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0" marR="0" algn="ctr">
                        <a:lnSpc>
                          <a:spcPct val="115000"/>
                        </a:lnSpc>
                        <a:spcBef>
                          <a:spcPts val="0"/>
                        </a:spcBef>
                        <a:spcAft>
                          <a:spcPts val="0"/>
                        </a:spcAft>
                      </a:pPr>
                      <a:r>
                        <a:rPr lang="en-US" sz="2400">
                          <a:solidFill>
                            <a:srgbClr val="000000"/>
                          </a:solidFill>
                          <a:latin typeface="Times New Roman"/>
                          <a:ea typeface="Tahoma"/>
                          <a:cs typeface="Times New Roman"/>
                        </a:rPr>
                        <a:t>Member</a:t>
                      </a:r>
                      <a:endParaRPr lang="en-US" sz="2400">
                        <a:latin typeface="Times New Roman"/>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910">
                <a:tc>
                  <a:txBody>
                    <a:bodyPr/>
                    <a:lstStyle/>
                    <a:p>
                      <a:pPr marL="0" marR="0" algn="ctr">
                        <a:lnSpc>
                          <a:spcPct val="115000"/>
                        </a:lnSpc>
                        <a:spcBef>
                          <a:spcPts val="0"/>
                        </a:spcBef>
                        <a:spcAft>
                          <a:spcPts val="0"/>
                        </a:spcAft>
                      </a:pPr>
                      <a:r>
                        <a:rPr lang="en-US" sz="2400">
                          <a:solidFill>
                            <a:srgbClr val="000000"/>
                          </a:solidFill>
                          <a:latin typeface="Times New Roman"/>
                          <a:ea typeface="Tahoma"/>
                          <a:cs typeface="Times New Roman"/>
                        </a:rPr>
                        <a:t>7</a:t>
                      </a:r>
                      <a:endParaRPr lang="en-US" sz="2400">
                        <a:latin typeface="Times New Roman"/>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0" marR="0">
                        <a:lnSpc>
                          <a:spcPct val="115000"/>
                        </a:lnSpc>
                        <a:spcBef>
                          <a:spcPts val="0"/>
                        </a:spcBef>
                        <a:spcAft>
                          <a:spcPts val="0"/>
                        </a:spcAft>
                      </a:pPr>
                      <a:r>
                        <a:rPr lang="en-US" sz="2400">
                          <a:solidFill>
                            <a:srgbClr val="000000"/>
                          </a:solidFill>
                          <a:latin typeface="Times New Roman"/>
                          <a:ea typeface="Tahoma"/>
                          <a:cs typeface="Times New Roman"/>
                        </a:rPr>
                        <a:t>Dr. D.M Chandwadkar</a:t>
                      </a:r>
                      <a:endParaRPr lang="en-US" sz="2400">
                        <a:latin typeface="Times New Roman"/>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0" marR="0">
                        <a:lnSpc>
                          <a:spcPct val="115000"/>
                        </a:lnSpc>
                        <a:spcBef>
                          <a:spcPts val="0"/>
                        </a:spcBef>
                        <a:spcAft>
                          <a:spcPts val="0"/>
                        </a:spcAft>
                      </a:pPr>
                      <a:r>
                        <a:rPr lang="en-US" sz="2400">
                          <a:solidFill>
                            <a:srgbClr val="000000"/>
                          </a:solidFill>
                          <a:latin typeface="Times New Roman"/>
                          <a:ea typeface="Tahoma"/>
                          <a:cs typeface="Times New Roman"/>
                        </a:rPr>
                        <a:t>HOD E/TC</a:t>
                      </a:r>
                      <a:endParaRPr lang="en-US" sz="2400">
                        <a:latin typeface="Times New Roman"/>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0" marR="0" algn="ctr">
                        <a:lnSpc>
                          <a:spcPct val="115000"/>
                        </a:lnSpc>
                        <a:spcBef>
                          <a:spcPts val="0"/>
                        </a:spcBef>
                        <a:spcAft>
                          <a:spcPts val="0"/>
                        </a:spcAft>
                      </a:pPr>
                      <a:r>
                        <a:rPr lang="en-US" sz="2400">
                          <a:solidFill>
                            <a:srgbClr val="000000"/>
                          </a:solidFill>
                          <a:latin typeface="Times New Roman"/>
                          <a:ea typeface="Tahoma"/>
                          <a:cs typeface="Times New Roman"/>
                        </a:rPr>
                        <a:t>Member</a:t>
                      </a:r>
                      <a:endParaRPr lang="en-US" sz="2400">
                        <a:latin typeface="Times New Roman"/>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910">
                <a:tc>
                  <a:txBody>
                    <a:bodyPr/>
                    <a:lstStyle/>
                    <a:p>
                      <a:pPr marL="0" marR="0" algn="ctr">
                        <a:lnSpc>
                          <a:spcPct val="115000"/>
                        </a:lnSpc>
                        <a:spcBef>
                          <a:spcPts val="0"/>
                        </a:spcBef>
                        <a:spcAft>
                          <a:spcPts val="0"/>
                        </a:spcAft>
                      </a:pPr>
                      <a:r>
                        <a:rPr lang="en-US" sz="2400">
                          <a:solidFill>
                            <a:srgbClr val="000000"/>
                          </a:solidFill>
                          <a:latin typeface="Times New Roman"/>
                          <a:ea typeface="Tahoma"/>
                          <a:cs typeface="Times New Roman"/>
                        </a:rPr>
                        <a:t>8</a:t>
                      </a:r>
                      <a:endParaRPr lang="en-US" sz="2400">
                        <a:latin typeface="Times New Roman"/>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0" marR="0">
                        <a:lnSpc>
                          <a:spcPct val="115000"/>
                        </a:lnSpc>
                        <a:spcBef>
                          <a:spcPts val="0"/>
                        </a:spcBef>
                        <a:spcAft>
                          <a:spcPts val="0"/>
                        </a:spcAft>
                      </a:pPr>
                      <a:r>
                        <a:rPr lang="en-US" sz="2400">
                          <a:solidFill>
                            <a:srgbClr val="000000"/>
                          </a:solidFill>
                          <a:latin typeface="Times New Roman"/>
                          <a:ea typeface="Tahoma"/>
                          <a:cs typeface="Times New Roman"/>
                        </a:rPr>
                        <a:t>Dr. P.D.Bhamre</a:t>
                      </a:r>
                      <a:endParaRPr lang="en-US" sz="2400">
                        <a:latin typeface="Times New Roman"/>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0" marR="0">
                        <a:lnSpc>
                          <a:spcPct val="115000"/>
                        </a:lnSpc>
                        <a:spcBef>
                          <a:spcPts val="0"/>
                        </a:spcBef>
                        <a:spcAft>
                          <a:spcPts val="0"/>
                        </a:spcAft>
                      </a:pPr>
                      <a:r>
                        <a:rPr lang="en-US" sz="2400">
                          <a:solidFill>
                            <a:srgbClr val="000000"/>
                          </a:solidFill>
                          <a:latin typeface="Times New Roman"/>
                          <a:ea typeface="Tahoma"/>
                          <a:cs typeface="Times New Roman"/>
                        </a:rPr>
                        <a:t>HOD IT</a:t>
                      </a:r>
                      <a:endParaRPr lang="en-US" sz="2400">
                        <a:latin typeface="Times New Roman"/>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0" marR="0" algn="ctr">
                        <a:lnSpc>
                          <a:spcPct val="115000"/>
                        </a:lnSpc>
                        <a:spcBef>
                          <a:spcPts val="0"/>
                        </a:spcBef>
                        <a:spcAft>
                          <a:spcPts val="0"/>
                        </a:spcAft>
                      </a:pPr>
                      <a:r>
                        <a:rPr lang="en-US" sz="2400">
                          <a:solidFill>
                            <a:srgbClr val="000000"/>
                          </a:solidFill>
                          <a:latin typeface="Times New Roman"/>
                          <a:ea typeface="Tahoma"/>
                          <a:cs typeface="Times New Roman"/>
                        </a:rPr>
                        <a:t>Member</a:t>
                      </a:r>
                      <a:endParaRPr lang="en-US" sz="2400">
                        <a:latin typeface="Times New Roman"/>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545">
                <a:tc>
                  <a:txBody>
                    <a:bodyPr/>
                    <a:lstStyle/>
                    <a:p>
                      <a:pPr marL="0" marR="0" algn="ctr">
                        <a:lnSpc>
                          <a:spcPct val="115000"/>
                        </a:lnSpc>
                        <a:spcBef>
                          <a:spcPts val="0"/>
                        </a:spcBef>
                        <a:spcAft>
                          <a:spcPts val="0"/>
                        </a:spcAft>
                      </a:pPr>
                      <a:r>
                        <a:rPr lang="en-US" sz="2400">
                          <a:solidFill>
                            <a:srgbClr val="000000"/>
                          </a:solidFill>
                          <a:latin typeface="Times New Roman"/>
                          <a:ea typeface="Tahoma"/>
                          <a:cs typeface="Times New Roman"/>
                        </a:rPr>
                        <a:t>9</a:t>
                      </a:r>
                      <a:endParaRPr lang="en-US" sz="2400">
                        <a:latin typeface="Times New Roman"/>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3500" marR="0">
                        <a:lnSpc>
                          <a:spcPct val="115000"/>
                        </a:lnSpc>
                        <a:spcBef>
                          <a:spcPts val="0"/>
                        </a:spcBef>
                        <a:spcAft>
                          <a:spcPts val="0"/>
                        </a:spcAft>
                      </a:pPr>
                      <a:r>
                        <a:rPr lang="en-US" sz="2400">
                          <a:solidFill>
                            <a:srgbClr val="000000"/>
                          </a:solidFill>
                          <a:latin typeface="Times New Roman"/>
                          <a:ea typeface="Tahoma"/>
                          <a:cs typeface="Times New Roman"/>
                        </a:rPr>
                        <a:t>Dr.V.S.Mane</a:t>
                      </a:r>
                      <a:endParaRPr lang="en-US" sz="2400">
                        <a:latin typeface="Times New Roman"/>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0" marR="0">
                        <a:lnSpc>
                          <a:spcPct val="115000"/>
                        </a:lnSpc>
                        <a:spcBef>
                          <a:spcPts val="0"/>
                        </a:spcBef>
                        <a:spcAft>
                          <a:spcPts val="0"/>
                        </a:spcAft>
                      </a:pPr>
                      <a:r>
                        <a:rPr lang="en-US" sz="2400">
                          <a:solidFill>
                            <a:srgbClr val="000000"/>
                          </a:solidFill>
                          <a:latin typeface="Times New Roman"/>
                          <a:ea typeface="Tahoma"/>
                          <a:cs typeface="Times New Roman"/>
                        </a:rPr>
                        <a:t>HOD Chemical</a:t>
                      </a:r>
                      <a:endParaRPr lang="en-US" sz="2400">
                        <a:latin typeface="Times New Roman"/>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0" marR="0" algn="ctr">
                        <a:lnSpc>
                          <a:spcPct val="115000"/>
                        </a:lnSpc>
                        <a:spcBef>
                          <a:spcPts val="0"/>
                        </a:spcBef>
                        <a:spcAft>
                          <a:spcPts val="0"/>
                        </a:spcAft>
                      </a:pPr>
                      <a:r>
                        <a:rPr lang="en-US" sz="2400" dirty="0">
                          <a:solidFill>
                            <a:srgbClr val="000000"/>
                          </a:solidFill>
                          <a:latin typeface="Times New Roman"/>
                          <a:ea typeface="Tahoma"/>
                          <a:cs typeface="Times New Roman"/>
                        </a:rPr>
                        <a:t>Member</a:t>
                      </a:r>
                      <a:endParaRPr lang="en-US" sz="2400" dirty="0">
                        <a:latin typeface="Times New Roman"/>
                        <a:ea typeface="Calibri"/>
                        <a:cs typeface="Times New Roman"/>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xmlns="" id="{E674CC16-F30F-44E4-B23E-CD644AB0FEA8}"/>
              </a:ext>
            </a:extLst>
          </p:cNvPr>
          <p:cNvSpPr>
            <a:spLocks noGrp="1"/>
          </p:cNvSpPr>
          <p:nvPr>
            <p:ph type="title"/>
          </p:nvPr>
        </p:nvSpPr>
        <p:spPr>
          <a:xfrm>
            <a:off x="911225" y="346075"/>
            <a:ext cx="10058400" cy="723900"/>
          </a:xfrm>
        </p:spPr>
        <p:txBody>
          <a:bodyPr>
            <a:normAutofit/>
          </a:bodyPr>
          <a:lstStyle/>
          <a:p>
            <a:pPr fontAlgn="auto">
              <a:spcAft>
                <a:spcPts val="0"/>
              </a:spcAft>
              <a:defRPr/>
            </a:pPr>
            <a:r>
              <a:rPr b="1" smtClean="0"/>
              <a:t>Research and Development Budget</a:t>
            </a:r>
            <a:endParaRPr lang="en-IN" dirty="0"/>
          </a:p>
        </p:txBody>
      </p:sp>
      <p:sp>
        <p:nvSpPr>
          <p:cNvPr id="9" name="Content Placeholder 8">
            <a:extLst>
              <a:ext uri="{FF2B5EF4-FFF2-40B4-BE49-F238E27FC236}">
                <a16:creationId xmlns:a16="http://schemas.microsoft.com/office/drawing/2014/main" xmlns="" id="{779182B5-2E10-4AF5-A7F8-8A0C6909BAA2}"/>
              </a:ext>
            </a:extLst>
          </p:cNvPr>
          <p:cNvSpPr>
            <a:spLocks noGrp="1"/>
          </p:cNvSpPr>
          <p:nvPr>
            <p:ph idx="1"/>
          </p:nvPr>
        </p:nvSpPr>
        <p:spPr>
          <a:xfrm>
            <a:off x="1055440" y="1285860"/>
            <a:ext cx="10184096" cy="4032448"/>
          </a:xfrm>
        </p:spPr>
        <p:txBody>
          <a:bodyPr rtlCol="0">
            <a:normAutofit fontScale="92500"/>
          </a:bodyPr>
          <a:lstStyle/>
          <a:p>
            <a:pPr marL="91440" indent="-91440" algn="just" fontAlgn="auto">
              <a:lnSpc>
                <a:spcPct val="150000"/>
              </a:lnSpc>
              <a:buNone/>
              <a:defRPr/>
            </a:pPr>
            <a:r>
              <a:rPr lang="en-US" sz="2800" dirty="0" smtClean="0"/>
              <a:t>To promote research and development activities among faculty and students to develop new technologies and facilitate technology transfer, the institute provides the budget under ‘Research and Development Activities’, yearly for each department. Accordingly sanctioned, budget is utilized for salary of project staff, purchase of new equipments, consumables, travelling (domestic, international), purchase of books and e-resources. </a:t>
            </a:r>
          </a:p>
          <a:p>
            <a:pPr marL="91440" indent="-91440" algn="just" fontAlgn="auto">
              <a:lnSpc>
                <a:spcPct val="150000"/>
              </a:lnSpc>
              <a:buNone/>
              <a:defRPr/>
            </a:pPr>
            <a:endParaRPr lang="en-IN" sz="2800" dirty="0">
              <a:solidFill>
                <a:schemeClr val="tx1">
                  <a:lumMod val="75000"/>
                  <a:lumOff val="25000"/>
                </a:schemeClr>
              </a:solidFill>
            </a:endParaRPr>
          </a:p>
        </p:txBody>
      </p:sp>
      <p:sp>
        <p:nvSpPr>
          <p:cNvPr id="5" name="Date Placeholder 4">
            <a:extLst>
              <a:ext uri="{FF2B5EF4-FFF2-40B4-BE49-F238E27FC236}">
                <a16:creationId xmlns:a16="http://schemas.microsoft.com/office/drawing/2014/main" xmlns="" id="{4AFA309A-E1CA-4E94-992B-01CBD0F5CABD}"/>
              </a:ext>
            </a:extLst>
          </p:cNvPr>
          <p:cNvSpPr>
            <a:spLocks noGrp="1"/>
          </p:cNvSpPr>
          <p:nvPr>
            <p:ph type="dt" sz="quarter" idx="10"/>
          </p:nvPr>
        </p:nvSpPr>
        <p:spPr/>
        <p:txBody>
          <a:bodyPr/>
          <a:lstStyle/>
          <a:p>
            <a:pPr>
              <a:defRPr/>
            </a:pPr>
            <a:fld id="{FD4CF731-884C-4A52-8A93-1A0BB63177D4}" type="datetime3">
              <a:rPr lang="en-US" smtClean="0"/>
              <a:pPr>
                <a:defRPr/>
              </a:pPr>
              <a:t>14 August 2018</a:t>
            </a:fld>
            <a:endParaRPr lang="en-US"/>
          </a:p>
        </p:txBody>
      </p:sp>
      <p:sp>
        <p:nvSpPr>
          <p:cNvPr id="6" name="Footer Placeholder 5">
            <a:extLst>
              <a:ext uri="{FF2B5EF4-FFF2-40B4-BE49-F238E27FC236}">
                <a16:creationId xmlns:a16="http://schemas.microsoft.com/office/drawing/2014/main" xmlns="" id="{C737747E-CD7B-4754-ACD2-68FB2929399F}"/>
              </a:ext>
            </a:extLst>
          </p:cNvPr>
          <p:cNvSpPr>
            <a:spLocks noGrp="1"/>
          </p:cNvSpPr>
          <p:nvPr>
            <p:ph type="ftr" sz="quarter" idx="11"/>
          </p:nvPr>
        </p:nvSpPr>
        <p:spPr/>
        <p:txBody>
          <a:bodyPr/>
          <a:lstStyle/>
          <a:p>
            <a:pPr>
              <a:defRPr/>
            </a:pPr>
            <a:r>
              <a:rPr lang="en-US" smtClean="0"/>
              <a:t>Civil Engineering Department</a:t>
            </a:r>
            <a:endParaRPr lang="en-US"/>
          </a:p>
        </p:txBody>
      </p:sp>
      <p:sp>
        <p:nvSpPr>
          <p:cNvPr id="7" name="Slide Number Placeholder 6">
            <a:extLst>
              <a:ext uri="{FF2B5EF4-FFF2-40B4-BE49-F238E27FC236}">
                <a16:creationId xmlns:a16="http://schemas.microsoft.com/office/drawing/2014/main" xmlns="" id="{AEDB978B-0D9A-49AB-A642-88D767FFDAD2}"/>
              </a:ext>
            </a:extLst>
          </p:cNvPr>
          <p:cNvSpPr>
            <a:spLocks noGrp="1"/>
          </p:cNvSpPr>
          <p:nvPr>
            <p:ph type="sldNum" sz="quarter" idx="12"/>
          </p:nvPr>
        </p:nvSpPr>
        <p:spPr/>
        <p:txBody>
          <a:bodyPr/>
          <a:lstStyle/>
          <a:p>
            <a:pPr>
              <a:defRPr/>
            </a:pPr>
            <a:fld id="{11008231-0DC0-47D5-84DE-87E5617D350A}" type="slidenum">
              <a:rPr lang="en-US"/>
              <a:pPr>
                <a:defRPr/>
              </a:pPr>
              <a:t>5</a:t>
            </a:fld>
            <a:endParaRPr lang="en-US"/>
          </a:p>
        </p:txBody>
      </p:sp>
      <p:pic>
        <p:nvPicPr>
          <p:cNvPr id="11" name="Picture 9" descr="logo.jpg">
            <a:extLst>
              <a:ext uri="{FF2B5EF4-FFF2-40B4-BE49-F238E27FC236}">
                <a16:creationId xmlns:a16="http://schemas.microsoft.com/office/drawing/2014/main" xmlns="" id="{2B827613-B062-4E84-AC92-8E875F30AA3A}"/>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272464" y="0"/>
            <a:ext cx="1851076" cy="10527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28CC63-AD25-426A-B367-926AED1AF505}"/>
              </a:ext>
            </a:extLst>
          </p:cNvPr>
          <p:cNvSpPr>
            <a:spLocks noGrp="1"/>
          </p:cNvSpPr>
          <p:nvPr>
            <p:ph type="title"/>
          </p:nvPr>
        </p:nvSpPr>
        <p:spPr>
          <a:xfrm>
            <a:off x="1068388" y="487363"/>
            <a:ext cx="6810454" cy="615553"/>
          </a:xfrm>
        </p:spPr>
        <p:txBody>
          <a:bodyPr wrap="none">
            <a:spAutoFit/>
          </a:bodyPr>
          <a:lstStyle/>
          <a:p>
            <a:pPr fontAlgn="auto">
              <a:spcAft>
                <a:spcPts val="0"/>
              </a:spcAft>
              <a:defRPr/>
            </a:pPr>
            <a:r>
              <a:rPr b="1" smtClean="0"/>
              <a:t>Procedure for Research Work</a:t>
            </a:r>
            <a:endParaRPr lang="en-IN" dirty="0"/>
          </a:p>
        </p:txBody>
      </p:sp>
      <p:sp>
        <p:nvSpPr>
          <p:cNvPr id="18435" name="Content Placeholder 2">
            <a:extLst>
              <a:ext uri="{FF2B5EF4-FFF2-40B4-BE49-F238E27FC236}">
                <a16:creationId xmlns:a16="http://schemas.microsoft.com/office/drawing/2014/main" xmlns="" id="{6822C37B-BBB5-43F8-B490-F1DA2F45F292}"/>
              </a:ext>
            </a:extLst>
          </p:cNvPr>
          <p:cNvSpPr>
            <a:spLocks noGrp="1" noChangeArrowheads="1"/>
          </p:cNvSpPr>
          <p:nvPr>
            <p:ph idx="1"/>
          </p:nvPr>
        </p:nvSpPr>
        <p:spPr>
          <a:xfrm>
            <a:off x="1055440" y="1428736"/>
            <a:ext cx="8928992" cy="3600400"/>
          </a:xfrm>
        </p:spPr>
        <p:txBody>
          <a:bodyPr/>
          <a:lstStyle/>
          <a:p>
            <a:pPr lvl="0">
              <a:lnSpc>
                <a:spcPct val="150000"/>
              </a:lnSpc>
            </a:pPr>
            <a:r>
              <a:rPr lang="en-US" sz="2800" b="1" dirty="0" smtClean="0"/>
              <a:t>►Research Idea : </a:t>
            </a:r>
            <a:endParaRPr lang="en-US" sz="2800" dirty="0" smtClean="0"/>
          </a:p>
          <a:p>
            <a:pPr lvl="0">
              <a:lnSpc>
                <a:spcPct val="150000"/>
              </a:lnSpc>
            </a:pPr>
            <a:r>
              <a:rPr lang="en-US" sz="2800" b="1" dirty="0" smtClean="0"/>
              <a:t>► Funding Agency</a:t>
            </a:r>
            <a:endParaRPr lang="en-US" sz="2800" dirty="0" smtClean="0"/>
          </a:p>
          <a:p>
            <a:pPr lvl="0">
              <a:lnSpc>
                <a:spcPct val="150000"/>
              </a:lnSpc>
            </a:pPr>
            <a:r>
              <a:rPr lang="en-US" sz="2800" b="1" dirty="0" smtClean="0"/>
              <a:t>► Ethics/ IPRs</a:t>
            </a:r>
            <a:endParaRPr lang="en-US" sz="2800" dirty="0" smtClean="0"/>
          </a:p>
          <a:p>
            <a:pPr lvl="0">
              <a:lnSpc>
                <a:spcPct val="150000"/>
              </a:lnSpc>
            </a:pPr>
            <a:r>
              <a:rPr lang="en-US" sz="2800" b="1" dirty="0" smtClean="0"/>
              <a:t>► Viable research budget and term</a:t>
            </a:r>
            <a:endParaRPr lang="en-US" sz="2800" dirty="0" smtClean="0"/>
          </a:p>
          <a:p>
            <a:pPr marL="442913" indent="-442913">
              <a:lnSpc>
                <a:spcPct val="150000"/>
              </a:lnSpc>
              <a:buNone/>
            </a:pPr>
            <a:endParaRPr lang="en-IN" altLang="en-US" sz="2800" dirty="0">
              <a:cs typeface="Times New Roman" panose="02020603050405020304" pitchFamily="18" charset="0"/>
            </a:endParaRPr>
          </a:p>
        </p:txBody>
      </p:sp>
      <p:sp>
        <p:nvSpPr>
          <p:cNvPr id="5" name="Date Placeholder 4">
            <a:extLst>
              <a:ext uri="{FF2B5EF4-FFF2-40B4-BE49-F238E27FC236}">
                <a16:creationId xmlns:a16="http://schemas.microsoft.com/office/drawing/2014/main" xmlns="" id="{940828E2-04A5-4DBD-966E-EF57F9056DB3}"/>
              </a:ext>
            </a:extLst>
          </p:cNvPr>
          <p:cNvSpPr>
            <a:spLocks noGrp="1"/>
          </p:cNvSpPr>
          <p:nvPr>
            <p:ph type="dt" sz="quarter" idx="10"/>
          </p:nvPr>
        </p:nvSpPr>
        <p:spPr/>
        <p:txBody>
          <a:bodyPr/>
          <a:lstStyle/>
          <a:p>
            <a:pPr>
              <a:defRPr/>
            </a:pPr>
            <a:fld id="{34B64AB9-47DC-49F5-BDBC-B92ACB811C4A}" type="datetime3">
              <a:rPr lang="en-US" smtClean="0"/>
              <a:pPr>
                <a:defRPr/>
              </a:pPr>
              <a:t>14 August 2018</a:t>
            </a:fld>
            <a:endParaRPr lang="en-US"/>
          </a:p>
        </p:txBody>
      </p:sp>
      <p:sp>
        <p:nvSpPr>
          <p:cNvPr id="6" name="Footer Placeholder 5">
            <a:extLst>
              <a:ext uri="{FF2B5EF4-FFF2-40B4-BE49-F238E27FC236}">
                <a16:creationId xmlns:a16="http://schemas.microsoft.com/office/drawing/2014/main" xmlns="" id="{EB21DB65-415F-4C36-9DD4-B3E6DB3DBC23}"/>
              </a:ext>
            </a:extLst>
          </p:cNvPr>
          <p:cNvSpPr>
            <a:spLocks noGrp="1"/>
          </p:cNvSpPr>
          <p:nvPr>
            <p:ph type="ftr" sz="quarter" idx="11"/>
          </p:nvPr>
        </p:nvSpPr>
        <p:spPr/>
        <p:txBody>
          <a:bodyPr/>
          <a:lstStyle/>
          <a:p>
            <a:pPr>
              <a:defRPr/>
            </a:pPr>
            <a:r>
              <a:rPr lang="en-US" smtClean="0"/>
              <a:t>Civil Engineering Department</a:t>
            </a:r>
            <a:endParaRPr lang="en-US"/>
          </a:p>
        </p:txBody>
      </p:sp>
      <p:sp>
        <p:nvSpPr>
          <p:cNvPr id="7" name="Slide Number Placeholder 6">
            <a:extLst>
              <a:ext uri="{FF2B5EF4-FFF2-40B4-BE49-F238E27FC236}">
                <a16:creationId xmlns:a16="http://schemas.microsoft.com/office/drawing/2014/main" xmlns="" id="{37D3E12B-AF30-4E1A-B916-F7574BC26260}"/>
              </a:ext>
            </a:extLst>
          </p:cNvPr>
          <p:cNvSpPr>
            <a:spLocks noGrp="1"/>
          </p:cNvSpPr>
          <p:nvPr>
            <p:ph type="sldNum" sz="quarter" idx="12"/>
          </p:nvPr>
        </p:nvSpPr>
        <p:spPr/>
        <p:txBody>
          <a:bodyPr/>
          <a:lstStyle/>
          <a:p>
            <a:pPr>
              <a:defRPr/>
            </a:pPr>
            <a:fld id="{652DC523-C4A3-4299-AED9-F93F3E60C356}" type="slidenum">
              <a:rPr lang="en-US"/>
              <a:pPr>
                <a:defRPr/>
              </a:pPr>
              <a:t>6</a:t>
            </a:fld>
            <a:endParaRPr lang="en-US"/>
          </a:p>
        </p:txBody>
      </p:sp>
      <p:pic>
        <p:nvPicPr>
          <p:cNvPr id="15" name="Picture 9" descr="logo.jpg">
            <a:extLst>
              <a:ext uri="{FF2B5EF4-FFF2-40B4-BE49-F238E27FC236}">
                <a16:creationId xmlns:a16="http://schemas.microsoft.com/office/drawing/2014/main" xmlns="" id="{2B827613-B062-4E84-AC92-8E875F30AA3A}"/>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272464" y="0"/>
            <a:ext cx="1851076" cy="10527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F644E1-C18A-48D5-B3E1-83E2370E0077}"/>
              </a:ext>
            </a:extLst>
          </p:cNvPr>
          <p:cNvSpPr>
            <a:spLocks noGrp="1"/>
          </p:cNvSpPr>
          <p:nvPr>
            <p:ph type="title"/>
          </p:nvPr>
        </p:nvSpPr>
        <p:spPr>
          <a:xfrm>
            <a:off x="1068388" y="500042"/>
            <a:ext cx="6443431" cy="615553"/>
          </a:xfrm>
        </p:spPr>
        <p:txBody>
          <a:bodyPr wrap="none" anchor="ctr">
            <a:spAutoFit/>
          </a:bodyPr>
          <a:lstStyle/>
          <a:p>
            <a:pPr fontAlgn="auto">
              <a:spcAft>
                <a:spcPts val="0"/>
              </a:spcAft>
              <a:defRPr/>
            </a:pPr>
            <a:r>
              <a:rPr b="1" smtClean="0"/>
              <a:t>Research Proposal Contents </a:t>
            </a:r>
            <a:endParaRPr lang="en-IN" kern="0" dirty="0">
              <a:ea typeface="+mn-ea"/>
            </a:endParaRPr>
          </a:p>
        </p:txBody>
      </p:sp>
      <p:sp>
        <p:nvSpPr>
          <p:cNvPr id="3" name="Content Placeholder 2">
            <a:extLst>
              <a:ext uri="{FF2B5EF4-FFF2-40B4-BE49-F238E27FC236}">
                <a16:creationId xmlns:a16="http://schemas.microsoft.com/office/drawing/2014/main" xmlns="" id="{33ACF240-5392-450A-95F8-680439CD9FBC}"/>
              </a:ext>
            </a:extLst>
          </p:cNvPr>
          <p:cNvSpPr>
            <a:spLocks noGrp="1"/>
          </p:cNvSpPr>
          <p:nvPr>
            <p:ph idx="1"/>
          </p:nvPr>
        </p:nvSpPr>
        <p:spPr>
          <a:xfrm>
            <a:off x="1127448" y="1320881"/>
            <a:ext cx="10254964" cy="3036813"/>
          </a:xfrm>
        </p:spPr>
        <p:txBody>
          <a:bodyPr lIns="91440" rIns="91440" rtlCol="0">
            <a:noAutofit/>
          </a:bodyPr>
          <a:lstStyle/>
          <a:p>
            <a:pPr lvl="0" algn="just"/>
            <a:r>
              <a:rPr lang="en-US" sz="2400" b="1" dirty="0" smtClean="0"/>
              <a:t>► Proposal Description:</a:t>
            </a:r>
            <a:r>
              <a:rPr lang="en-US" sz="2400" dirty="0" smtClean="0"/>
              <a:t> Title: It is the summary of the proposed study. It shall be a good match to the proposed themes of the funding agency. Moreover, it should be easily remembered by the reader cum reviewer.</a:t>
            </a:r>
          </a:p>
          <a:p>
            <a:pPr lvl="0" algn="just"/>
            <a:r>
              <a:rPr lang="en-US" sz="2400" b="1" dirty="0" smtClean="0"/>
              <a:t>► Summary of the Proposal:</a:t>
            </a:r>
            <a:r>
              <a:rPr lang="en-US" sz="2400" dirty="0" smtClean="0"/>
              <a:t> One needs to highlight the aims and overview of the research plan. It should demonstrate the importance of the study and generate interest to the reviewer.</a:t>
            </a:r>
          </a:p>
          <a:p>
            <a:pPr lvl="0" algn="just"/>
            <a:r>
              <a:rPr lang="en-US" sz="2400" b="1" dirty="0" smtClean="0"/>
              <a:t>► Research Statement:</a:t>
            </a:r>
            <a:r>
              <a:rPr lang="en-US" sz="2400" dirty="0" smtClean="0"/>
              <a:t> Faculty should incorporate the relevance of the proposed study, the focus of the study and a rational plan to achieve the study goal(s).</a:t>
            </a:r>
          </a:p>
          <a:p>
            <a:pPr lvl="0" algn="just"/>
            <a:r>
              <a:rPr lang="en-US" sz="2400" b="1" dirty="0" smtClean="0"/>
              <a:t>► Objectives:</a:t>
            </a:r>
            <a:r>
              <a:rPr lang="en-US" sz="2400" dirty="0" smtClean="0"/>
              <a:t> The proposal should establish the overall direction of the proposed study. In the case of several objectives faculty should state the action, the behavior and the standard against which it will be measured.</a:t>
            </a:r>
          </a:p>
          <a:p>
            <a:pPr lvl="0" algn="just"/>
            <a:endParaRPr lang="en-IN" sz="2400" dirty="0">
              <a:solidFill>
                <a:schemeClr val="tx1"/>
              </a:solidFill>
              <a:cs typeface="Times New Roman" panose="02020603050405020304" pitchFamily="18" charset="0"/>
            </a:endParaRPr>
          </a:p>
        </p:txBody>
      </p:sp>
      <p:sp>
        <p:nvSpPr>
          <p:cNvPr id="5" name="Date Placeholder 4">
            <a:extLst>
              <a:ext uri="{FF2B5EF4-FFF2-40B4-BE49-F238E27FC236}">
                <a16:creationId xmlns:a16="http://schemas.microsoft.com/office/drawing/2014/main" xmlns="" id="{AC703738-4936-4F3B-B7CD-34D255486793}"/>
              </a:ext>
            </a:extLst>
          </p:cNvPr>
          <p:cNvSpPr>
            <a:spLocks noGrp="1"/>
          </p:cNvSpPr>
          <p:nvPr>
            <p:ph type="dt" sz="quarter" idx="10"/>
          </p:nvPr>
        </p:nvSpPr>
        <p:spPr/>
        <p:txBody>
          <a:bodyPr/>
          <a:lstStyle/>
          <a:p>
            <a:pPr>
              <a:defRPr/>
            </a:pPr>
            <a:fld id="{C2D4EEB6-F308-41C2-BBFA-12738FB56E08}" type="datetime3">
              <a:rPr lang="en-US" smtClean="0"/>
              <a:pPr>
                <a:defRPr/>
              </a:pPr>
              <a:t>14 August 2018</a:t>
            </a:fld>
            <a:endParaRPr lang="en-US"/>
          </a:p>
        </p:txBody>
      </p:sp>
      <p:sp>
        <p:nvSpPr>
          <p:cNvPr id="6" name="Footer Placeholder 5">
            <a:extLst>
              <a:ext uri="{FF2B5EF4-FFF2-40B4-BE49-F238E27FC236}">
                <a16:creationId xmlns:a16="http://schemas.microsoft.com/office/drawing/2014/main" xmlns="" id="{083ECB74-A80A-4F8A-BA24-F1AEAFA044A4}"/>
              </a:ext>
            </a:extLst>
          </p:cNvPr>
          <p:cNvSpPr>
            <a:spLocks noGrp="1"/>
          </p:cNvSpPr>
          <p:nvPr>
            <p:ph type="ftr" sz="quarter" idx="11"/>
          </p:nvPr>
        </p:nvSpPr>
        <p:spPr/>
        <p:txBody>
          <a:bodyPr/>
          <a:lstStyle/>
          <a:p>
            <a:pPr>
              <a:defRPr/>
            </a:pPr>
            <a:r>
              <a:rPr lang="en-US" smtClean="0"/>
              <a:t>Civil Engineering Department</a:t>
            </a:r>
            <a:endParaRPr lang="en-US"/>
          </a:p>
        </p:txBody>
      </p:sp>
      <p:sp>
        <p:nvSpPr>
          <p:cNvPr id="7" name="Slide Number Placeholder 6">
            <a:extLst>
              <a:ext uri="{FF2B5EF4-FFF2-40B4-BE49-F238E27FC236}">
                <a16:creationId xmlns:a16="http://schemas.microsoft.com/office/drawing/2014/main" xmlns="" id="{414DE413-EF67-4947-A19A-4783F16AB71B}"/>
              </a:ext>
            </a:extLst>
          </p:cNvPr>
          <p:cNvSpPr>
            <a:spLocks noGrp="1"/>
          </p:cNvSpPr>
          <p:nvPr>
            <p:ph type="sldNum" sz="quarter" idx="12"/>
          </p:nvPr>
        </p:nvSpPr>
        <p:spPr/>
        <p:txBody>
          <a:bodyPr/>
          <a:lstStyle/>
          <a:p>
            <a:pPr>
              <a:defRPr/>
            </a:pPr>
            <a:fld id="{9BE5B7BC-FE83-4CF5-BB7B-09039C9D0151}" type="slidenum">
              <a:rPr lang="en-US"/>
              <a:pPr>
                <a:defRPr/>
              </a:pPr>
              <a:t>7</a:t>
            </a:fld>
            <a:endParaRPr lang="en-US"/>
          </a:p>
        </p:txBody>
      </p:sp>
      <p:pic>
        <p:nvPicPr>
          <p:cNvPr id="11" name="Picture 9" descr="logo.jpg">
            <a:extLst>
              <a:ext uri="{FF2B5EF4-FFF2-40B4-BE49-F238E27FC236}">
                <a16:creationId xmlns:a16="http://schemas.microsoft.com/office/drawing/2014/main" xmlns="" id="{2B827613-B062-4E84-AC92-8E875F30AA3A}"/>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272464" y="0"/>
            <a:ext cx="1851076" cy="10527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2" name="TextBox 11"/>
          <p:cNvSpPr txBox="1"/>
          <p:nvPr/>
        </p:nvSpPr>
        <p:spPr>
          <a:xfrm>
            <a:off x="10382280" y="5929330"/>
            <a:ext cx="1357322" cy="461665"/>
          </a:xfrm>
          <a:prstGeom prst="rect">
            <a:avLst/>
          </a:prstGeom>
          <a:noFill/>
        </p:spPr>
        <p:txBody>
          <a:bodyPr wrap="square" rtlCol="0">
            <a:spAutoFit/>
          </a:bodyPr>
          <a:lstStyle/>
          <a:p>
            <a:r>
              <a:rPr lang="en-US" sz="2400" b="1" dirty="0" smtClean="0">
                <a:solidFill>
                  <a:srgbClr val="0070C0"/>
                </a:solidFill>
              </a:rPr>
              <a:t>Conti..</a:t>
            </a:r>
            <a:endParaRPr lang="en-US" sz="2400" b="1" dirty="0">
              <a:solidFill>
                <a:srgbClr val="0070C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F644E1-C18A-48D5-B3E1-83E2370E0077}"/>
              </a:ext>
            </a:extLst>
          </p:cNvPr>
          <p:cNvSpPr>
            <a:spLocks noGrp="1"/>
          </p:cNvSpPr>
          <p:nvPr>
            <p:ph type="title"/>
          </p:nvPr>
        </p:nvSpPr>
        <p:spPr>
          <a:xfrm>
            <a:off x="1068388" y="428604"/>
            <a:ext cx="6443431" cy="615553"/>
          </a:xfrm>
        </p:spPr>
        <p:txBody>
          <a:bodyPr wrap="none" anchor="ctr">
            <a:spAutoFit/>
          </a:bodyPr>
          <a:lstStyle/>
          <a:p>
            <a:pPr fontAlgn="auto">
              <a:spcAft>
                <a:spcPts val="0"/>
              </a:spcAft>
              <a:defRPr/>
            </a:pPr>
            <a:r>
              <a:rPr b="1" smtClean="0"/>
              <a:t>Research Proposal Contents </a:t>
            </a:r>
            <a:endParaRPr lang="en-IN" kern="0" dirty="0">
              <a:ea typeface="+mn-ea"/>
            </a:endParaRPr>
          </a:p>
        </p:txBody>
      </p:sp>
      <p:sp>
        <p:nvSpPr>
          <p:cNvPr id="3" name="Content Placeholder 2">
            <a:extLst>
              <a:ext uri="{FF2B5EF4-FFF2-40B4-BE49-F238E27FC236}">
                <a16:creationId xmlns:a16="http://schemas.microsoft.com/office/drawing/2014/main" xmlns="" id="{33ACF240-5392-450A-95F8-680439CD9FBC}"/>
              </a:ext>
            </a:extLst>
          </p:cNvPr>
          <p:cNvSpPr>
            <a:spLocks noGrp="1"/>
          </p:cNvSpPr>
          <p:nvPr>
            <p:ph idx="1"/>
          </p:nvPr>
        </p:nvSpPr>
        <p:spPr>
          <a:xfrm>
            <a:off x="1127448" y="1071546"/>
            <a:ext cx="10254964" cy="3036813"/>
          </a:xfrm>
        </p:spPr>
        <p:txBody>
          <a:bodyPr lIns="91440" rIns="91440" rtlCol="0">
            <a:noAutofit/>
          </a:bodyPr>
          <a:lstStyle/>
          <a:p>
            <a:pPr lvl="0" algn="just"/>
            <a:r>
              <a:rPr lang="en-US" sz="2400" b="1" dirty="0" smtClean="0"/>
              <a:t>► Literature Review:</a:t>
            </a:r>
            <a:r>
              <a:rPr lang="en-US" sz="2400" dirty="0" smtClean="0"/>
              <a:t> Faculty needs to incorporate important work in a concise manner in the proposed study. In addition, faculty should try to advance the knowledge.</a:t>
            </a:r>
          </a:p>
          <a:p>
            <a:pPr lvl="0" algn="just"/>
            <a:r>
              <a:rPr lang="en-US" sz="2400" b="1" dirty="0" smtClean="0"/>
              <a:t>► Study Design:</a:t>
            </a:r>
            <a:r>
              <a:rPr lang="en-US" sz="2400" dirty="0" smtClean="0"/>
              <a:t> It shall be simple and clear. Moreover, the design should be based on the study objectives. You may need to discuss with the expert in research methods, if necessary, to obtain suggestions on sample design, data measurement, collection and analysis.</a:t>
            </a:r>
          </a:p>
          <a:p>
            <a:pPr lvl="0" algn="just"/>
            <a:r>
              <a:rPr lang="en-US" sz="2400" b="1" dirty="0" smtClean="0"/>
              <a:t>► Benefits to the academia and the society:</a:t>
            </a:r>
            <a:r>
              <a:rPr lang="en-US" sz="2400" dirty="0" smtClean="0"/>
              <a:t> The proposed study should contribute to the knowledge base and find solutions to the society's problems. The relevant design and finding of the study should be disseminated to the targeted groups of the society. The information sharing strategy could be worked out in consultation with stakeholders. The funding agencies provide incentives to the PIs to share the findings of the study. Thus, the investigator could incorporate the cost of the dissemination in proposed budget of the study.</a:t>
            </a:r>
          </a:p>
          <a:p>
            <a:pPr algn="just"/>
            <a:endParaRPr lang="en-IN" sz="2400" dirty="0">
              <a:solidFill>
                <a:schemeClr val="tx1"/>
              </a:solidFill>
              <a:cs typeface="Times New Roman" panose="02020603050405020304" pitchFamily="18" charset="0"/>
            </a:endParaRPr>
          </a:p>
        </p:txBody>
      </p:sp>
      <p:sp>
        <p:nvSpPr>
          <p:cNvPr id="5" name="Date Placeholder 4">
            <a:extLst>
              <a:ext uri="{FF2B5EF4-FFF2-40B4-BE49-F238E27FC236}">
                <a16:creationId xmlns:a16="http://schemas.microsoft.com/office/drawing/2014/main" xmlns="" id="{AC703738-4936-4F3B-B7CD-34D255486793}"/>
              </a:ext>
            </a:extLst>
          </p:cNvPr>
          <p:cNvSpPr>
            <a:spLocks noGrp="1"/>
          </p:cNvSpPr>
          <p:nvPr>
            <p:ph type="dt" sz="quarter" idx="10"/>
          </p:nvPr>
        </p:nvSpPr>
        <p:spPr/>
        <p:txBody>
          <a:bodyPr/>
          <a:lstStyle/>
          <a:p>
            <a:pPr>
              <a:defRPr/>
            </a:pPr>
            <a:fld id="{C2D4EEB6-F308-41C2-BBFA-12738FB56E08}" type="datetime3">
              <a:rPr lang="en-US" smtClean="0"/>
              <a:pPr>
                <a:defRPr/>
              </a:pPr>
              <a:t>14 August 2018</a:t>
            </a:fld>
            <a:endParaRPr lang="en-US"/>
          </a:p>
        </p:txBody>
      </p:sp>
      <p:sp>
        <p:nvSpPr>
          <p:cNvPr id="6" name="Footer Placeholder 5">
            <a:extLst>
              <a:ext uri="{FF2B5EF4-FFF2-40B4-BE49-F238E27FC236}">
                <a16:creationId xmlns:a16="http://schemas.microsoft.com/office/drawing/2014/main" xmlns="" id="{083ECB74-A80A-4F8A-BA24-F1AEAFA044A4}"/>
              </a:ext>
            </a:extLst>
          </p:cNvPr>
          <p:cNvSpPr>
            <a:spLocks noGrp="1"/>
          </p:cNvSpPr>
          <p:nvPr>
            <p:ph type="ftr" sz="quarter" idx="11"/>
          </p:nvPr>
        </p:nvSpPr>
        <p:spPr/>
        <p:txBody>
          <a:bodyPr/>
          <a:lstStyle/>
          <a:p>
            <a:pPr>
              <a:defRPr/>
            </a:pPr>
            <a:r>
              <a:rPr lang="en-US" smtClean="0"/>
              <a:t>Civil Engineering Department</a:t>
            </a:r>
            <a:endParaRPr lang="en-US"/>
          </a:p>
        </p:txBody>
      </p:sp>
      <p:sp>
        <p:nvSpPr>
          <p:cNvPr id="7" name="Slide Number Placeholder 6">
            <a:extLst>
              <a:ext uri="{FF2B5EF4-FFF2-40B4-BE49-F238E27FC236}">
                <a16:creationId xmlns:a16="http://schemas.microsoft.com/office/drawing/2014/main" xmlns="" id="{414DE413-EF67-4947-A19A-4783F16AB71B}"/>
              </a:ext>
            </a:extLst>
          </p:cNvPr>
          <p:cNvSpPr>
            <a:spLocks noGrp="1"/>
          </p:cNvSpPr>
          <p:nvPr>
            <p:ph type="sldNum" sz="quarter" idx="12"/>
          </p:nvPr>
        </p:nvSpPr>
        <p:spPr/>
        <p:txBody>
          <a:bodyPr/>
          <a:lstStyle/>
          <a:p>
            <a:pPr>
              <a:defRPr/>
            </a:pPr>
            <a:fld id="{9BE5B7BC-FE83-4CF5-BB7B-09039C9D0151}" type="slidenum">
              <a:rPr lang="en-US"/>
              <a:pPr>
                <a:defRPr/>
              </a:pPr>
              <a:t>8</a:t>
            </a:fld>
            <a:endParaRPr lang="en-US"/>
          </a:p>
        </p:txBody>
      </p:sp>
      <p:pic>
        <p:nvPicPr>
          <p:cNvPr id="11" name="Picture 9" descr="logo.jpg">
            <a:extLst>
              <a:ext uri="{FF2B5EF4-FFF2-40B4-BE49-F238E27FC236}">
                <a16:creationId xmlns:a16="http://schemas.microsoft.com/office/drawing/2014/main" xmlns="" id="{2B827613-B062-4E84-AC92-8E875F30AA3A}"/>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272464" y="0"/>
            <a:ext cx="1851076" cy="10527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F644E1-C18A-48D5-B3E1-83E2370E0077}"/>
              </a:ext>
            </a:extLst>
          </p:cNvPr>
          <p:cNvSpPr>
            <a:spLocks noGrp="1"/>
          </p:cNvSpPr>
          <p:nvPr>
            <p:ph type="title"/>
          </p:nvPr>
        </p:nvSpPr>
        <p:spPr>
          <a:xfrm>
            <a:off x="1085392" y="428604"/>
            <a:ext cx="9439764" cy="563231"/>
          </a:xfrm>
        </p:spPr>
        <p:txBody>
          <a:bodyPr wrap="none" anchor="ctr">
            <a:spAutoFit/>
          </a:bodyPr>
          <a:lstStyle/>
          <a:p>
            <a:pPr fontAlgn="auto">
              <a:spcAft>
                <a:spcPts val="0"/>
              </a:spcAft>
              <a:defRPr/>
            </a:pPr>
            <a:r>
              <a:rPr sz="3600" b="1" smtClean="0"/>
              <a:t>Implementation of Research Promotion Scheme </a:t>
            </a:r>
            <a:endParaRPr lang="en-IN" sz="3600" kern="0" dirty="0">
              <a:ea typeface="+mn-ea"/>
            </a:endParaRPr>
          </a:p>
        </p:txBody>
      </p:sp>
      <p:sp>
        <p:nvSpPr>
          <p:cNvPr id="3" name="Content Placeholder 2">
            <a:extLst>
              <a:ext uri="{FF2B5EF4-FFF2-40B4-BE49-F238E27FC236}">
                <a16:creationId xmlns:a16="http://schemas.microsoft.com/office/drawing/2014/main" xmlns="" id="{33ACF240-5392-450A-95F8-680439CD9FBC}"/>
              </a:ext>
            </a:extLst>
          </p:cNvPr>
          <p:cNvSpPr>
            <a:spLocks noGrp="1"/>
          </p:cNvSpPr>
          <p:nvPr>
            <p:ph idx="1"/>
          </p:nvPr>
        </p:nvSpPr>
        <p:spPr>
          <a:xfrm>
            <a:off x="1127448" y="1071547"/>
            <a:ext cx="10254964" cy="1714512"/>
          </a:xfrm>
        </p:spPr>
        <p:txBody>
          <a:bodyPr lIns="91440" rIns="91440" rtlCol="0">
            <a:noAutofit/>
          </a:bodyPr>
          <a:lstStyle/>
          <a:p>
            <a:pPr algn="just"/>
            <a:r>
              <a:rPr lang="en-US" sz="2400" dirty="0" smtClean="0">
                <a:solidFill>
                  <a:schemeClr val="tx1"/>
                </a:solidFill>
              </a:rPr>
              <a:t>Looking in to the diversified interests of the faculty members and their experience and expertise in respective fields it has become essential to set up rules and regulations for research promotion schemes at the institute level. Following strategies are made for the benefit of an individual faculty member, department and the institute as a whole.</a:t>
            </a:r>
          </a:p>
          <a:p>
            <a:pPr algn="just"/>
            <a:endParaRPr lang="en-US" sz="2400" dirty="0" smtClean="0">
              <a:solidFill>
                <a:schemeClr val="tx1"/>
              </a:solidFill>
            </a:endParaRPr>
          </a:p>
          <a:p>
            <a:pPr algn="just"/>
            <a:endParaRPr lang="en-IN" sz="2400" dirty="0">
              <a:solidFill>
                <a:schemeClr val="tx1"/>
              </a:solidFill>
              <a:cs typeface="Times New Roman" panose="02020603050405020304" pitchFamily="18" charset="0"/>
            </a:endParaRPr>
          </a:p>
        </p:txBody>
      </p:sp>
      <p:sp>
        <p:nvSpPr>
          <p:cNvPr id="5" name="Date Placeholder 4">
            <a:extLst>
              <a:ext uri="{FF2B5EF4-FFF2-40B4-BE49-F238E27FC236}">
                <a16:creationId xmlns:a16="http://schemas.microsoft.com/office/drawing/2014/main" xmlns="" id="{AC703738-4936-4F3B-B7CD-34D255486793}"/>
              </a:ext>
            </a:extLst>
          </p:cNvPr>
          <p:cNvSpPr>
            <a:spLocks noGrp="1"/>
          </p:cNvSpPr>
          <p:nvPr>
            <p:ph type="dt" sz="quarter" idx="10"/>
          </p:nvPr>
        </p:nvSpPr>
        <p:spPr/>
        <p:txBody>
          <a:bodyPr/>
          <a:lstStyle/>
          <a:p>
            <a:pPr>
              <a:defRPr/>
            </a:pPr>
            <a:fld id="{C2D4EEB6-F308-41C2-BBFA-12738FB56E08}" type="datetime3">
              <a:rPr lang="en-US" smtClean="0"/>
              <a:pPr>
                <a:defRPr/>
              </a:pPr>
              <a:t>14 August 2018</a:t>
            </a:fld>
            <a:endParaRPr lang="en-US"/>
          </a:p>
        </p:txBody>
      </p:sp>
      <p:sp>
        <p:nvSpPr>
          <p:cNvPr id="6" name="Footer Placeholder 5">
            <a:extLst>
              <a:ext uri="{FF2B5EF4-FFF2-40B4-BE49-F238E27FC236}">
                <a16:creationId xmlns:a16="http://schemas.microsoft.com/office/drawing/2014/main" xmlns="" id="{083ECB74-A80A-4F8A-BA24-F1AEAFA044A4}"/>
              </a:ext>
            </a:extLst>
          </p:cNvPr>
          <p:cNvSpPr>
            <a:spLocks noGrp="1"/>
          </p:cNvSpPr>
          <p:nvPr>
            <p:ph type="ftr" sz="quarter" idx="11"/>
          </p:nvPr>
        </p:nvSpPr>
        <p:spPr/>
        <p:txBody>
          <a:bodyPr/>
          <a:lstStyle/>
          <a:p>
            <a:pPr>
              <a:defRPr/>
            </a:pPr>
            <a:r>
              <a:rPr lang="en-US" smtClean="0"/>
              <a:t>Civil Engineering Department</a:t>
            </a:r>
            <a:endParaRPr lang="en-US"/>
          </a:p>
        </p:txBody>
      </p:sp>
      <p:sp>
        <p:nvSpPr>
          <p:cNvPr id="7" name="Slide Number Placeholder 6">
            <a:extLst>
              <a:ext uri="{FF2B5EF4-FFF2-40B4-BE49-F238E27FC236}">
                <a16:creationId xmlns:a16="http://schemas.microsoft.com/office/drawing/2014/main" xmlns="" id="{414DE413-EF67-4947-A19A-4783F16AB71B}"/>
              </a:ext>
            </a:extLst>
          </p:cNvPr>
          <p:cNvSpPr>
            <a:spLocks noGrp="1"/>
          </p:cNvSpPr>
          <p:nvPr>
            <p:ph type="sldNum" sz="quarter" idx="12"/>
          </p:nvPr>
        </p:nvSpPr>
        <p:spPr/>
        <p:txBody>
          <a:bodyPr/>
          <a:lstStyle/>
          <a:p>
            <a:pPr>
              <a:defRPr/>
            </a:pPr>
            <a:fld id="{9BE5B7BC-FE83-4CF5-BB7B-09039C9D0151}" type="slidenum">
              <a:rPr lang="en-US"/>
              <a:pPr>
                <a:defRPr/>
              </a:pPr>
              <a:t>9</a:t>
            </a:fld>
            <a:endParaRPr lang="en-US"/>
          </a:p>
        </p:txBody>
      </p:sp>
      <p:pic>
        <p:nvPicPr>
          <p:cNvPr id="11" name="Picture 9" descr="logo.jpg">
            <a:extLst>
              <a:ext uri="{FF2B5EF4-FFF2-40B4-BE49-F238E27FC236}">
                <a16:creationId xmlns:a16="http://schemas.microsoft.com/office/drawing/2014/main" xmlns="" id="{2B827613-B062-4E84-AC92-8E875F30AA3A}"/>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272464" y="0"/>
            <a:ext cx="1851076" cy="10527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8" name="Content Placeholder 2">
            <a:extLst>
              <a:ext uri="{FF2B5EF4-FFF2-40B4-BE49-F238E27FC236}">
                <a16:creationId xmlns:a16="http://schemas.microsoft.com/office/drawing/2014/main" xmlns="" id="{33ACF240-5392-450A-95F8-680439CD9FBC}"/>
              </a:ext>
            </a:extLst>
          </p:cNvPr>
          <p:cNvSpPr txBox="1">
            <a:spLocks/>
          </p:cNvSpPr>
          <p:nvPr/>
        </p:nvSpPr>
        <p:spPr bwMode="auto">
          <a:xfrm>
            <a:off x="1127448" y="2857496"/>
            <a:ext cx="10254964" cy="17145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p>
            <a:pPr algn="just"/>
            <a:r>
              <a:rPr lang="en-US" sz="2400" b="1" dirty="0" smtClean="0"/>
              <a:t>►  Sponsored Research Projects: -  </a:t>
            </a:r>
            <a:endParaRPr lang="en-US" sz="2400" dirty="0" smtClean="0"/>
          </a:p>
          <a:p>
            <a:pPr lvl="0" algn="just"/>
            <a:r>
              <a:rPr lang="en-US" sz="2400" dirty="0" smtClean="0"/>
              <a:t>The institute provides information regarding various funding agencies and schemes, announced by central and state government to faculty &amp; supports them to prepare &amp; submit research proposals. </a:t>
            </a:r>
          </a:p>
          <a:p>
            <a:pPr lvl="0" algn="just"/>
            <a:r>
              <a:rPr lang="en-US" sz="2400" dirty="0" smtClean="0"/>
              <a:t>Sponsored project refers to one in which the Principal Investigator (PI) does not charge honoraria/consultation fee. For a project sponsored by a government agency, no honorarium in any form can be claimed. Amount may be used by the principal investigator as approved in the respective budget head by the funding agency. </a:t>
            </a:r>
          </a:p>
          <a:p>
            <a:pPr marL="90488" marR="0" lvl="0" indent="-90488" algn="just" defTabSz="914400" rtl="0" eaLnBrk="1" fontAlgn="base" latinLnBrk="0" hangingPunct="1">
              <a:lnSpc>
                <a:spcPct val="90000"/>
              </a:lnSpc>
              <a:spcBef>
                <a:spcPts val="1200"/>
              </a:spcBef>
              <a:spcAft>
                <a:spcPts val="200"/>
              </a:spcAft>
              <a:buClr>
                <a:schemeClr val="accent1"/>
              </a:buClr>
              <a:buSzPct val="100000"/>
              <a:buFont typeface="Calibri" panose="020F0502020204030204" pitchFamily="34" charset="0"/>
              <a:buChar char=" "/>
              <a:tabLst/>
              <a:defRPr/>
            </a:pPr>
            <a:endParaRPr kumimoji="0" lang="en-IN" sz="2400" b="0" i="0" u="none" strike="noStrike" kern="1200" cap="none" spc="0" normalizeH="0" baseline="0" noProof="0" dirty="0">
              <a:ln>
                <a:noFill/>
              </a:ln>
              <a:solidFill>
                <a:schemeClr val="tx1"/>
              </a:solidFill>
              <a:effectLst/>
              <a:uLnTx/>
              <a:uFillTx/>
              <a:latin typeface="+mn-lt"/>
              <a:ea typeface="+mn-ea"/>
              <a:cs typeface="Times New Roman" panose="02020603050405020304" pitchFamily="18" charset="0"/>
            </a:endParaRPr>
          </a:p>
        </p:txBody>
      </p:sp>
      <p:sp>
        <p:nvSpPr>
          <p:cNvPr id="9" name="TextBox 8"/>
          <p:cNvSpPr txBox="1"/>
          <p:nvPr/>
        </p:nvSpPr>
        <p:spPr>
          <a:xfrm>
            <a:off x="10382280" y="5929330"/>
            <a:ext cx="1357322" cy="461665"/>
          </a:xfrm>
          <a:prstGeom prst="rect">
            <a:avLst/>
          </a:prstGeom>
          <a:noFill/>
        </p:spPr>
        <p:txBody>
          <a:bodyPr wrap="square" rtlCol="0">
            <a:spAutoFit/>
          </a:bodyPr>
          <a:lstStyle/>
          <a:p>
            <a:r>
              <a:rPr lang="en-US" sz="2400" b="1" dirty="0" smtClean="0">
                <a:solidFill>
                  <a:srgbClr val="0070C0"/>
                </a:solidFill>
              </a:rPr>
              <a:t>Conti..</a:t>
            </a:r>
            <a:endParaRPr lang="en-US" sz="2400" b="1" dirty="0">
              <a:solidFill>
                <a:srgbClr val="0070C0"/>
              </a:solidFill>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ce60d2f4b51daa478a52bb65012e559a56aaaea"/>
</p:tagLst>
</file>

<file path=ppt/theme/theme1.xml><?xml version="1.0" encoding="utf-8"?>
<a:theme xmlns:a="http://schemas.openxmlformats.org/drawingml/2006/main" name="Retrospec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1">
      <a:majorFont>
        <a:latin typeface="Times New Roman"/>
        <a:ea typeface=""/>
        <a:cs typeface=""/>
      </a:majorFont>
      <a:minorFont>
        <a:latin typeface="Times New Roman"/>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xmlns=""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9055</TotalTime>
  <Words>2187</Words>
  <Application>Microsoft Office PowerPoint</Application>
  <PresentationFormat>Custom</PresentationFormat>
  <Paragraphs>210</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Retrospect</vt:lpstr>
      <vt:lpstr>RESEARCH POLICY   of    K. K. Wagh Institute of Engineering Education &amp; Research Hirabai Haridas Vidyanagari ,  Panchavati,  Nashik  </vt:lpstr>
      <vt:lpstr>Preamble</vt:lpstr>
      <vt:lpstr> Objectives</vt:lpstr>
      <vt:lpstr> Institute Research and Development Committee</vt:lpstr>
      <vt:lpstr>Research and Development Budget</vt:lpstr>
      <vt:lpstr>Procedure for Research Work</vt:lpstr>
      <vt:lpstr>Research Proposal Contents </vt:lpstr>
      <vt:lpstr>Research Proposal Contents </vt:lpstr>
      <vt:lpstr>Implementation of Research Promotion Scheme </vt:lpstr>
      <vt:lpstr>Implementation of Research Promotion Scheme </vt:lpstr>
      <vt:lpstr>Utilization of Funds</vt:lpstr>
      <vt:lpstr>Utilization of financial Assistance </vt:lpstr>
      <vt:lpstr>Accounts </vt:lpstr>
      <vt:lpstr>Accounts </vt:lpstr>
      <vt:lpstr>Equipments  </vt:lpstr>
      <vt:lpstr>Publications  </vt:lpstr>
      <vt:lpstr>Recruitment of Research Fellow</vt:lpstr>
      <vt:lpstr>Interaction with Eminent Researchers   </vt:lpstr>
      <vt:lpstr>Slide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NAAC Team Members</dc:title>
  <dc:creator>nayana</dc:creator>
  <cp:lastModifiedBy>compaq</cp:lastModifiedBy>
  <cp:revision>935</cp:revision>
  <dcterms:created xsi:type="dcterms:W3CDTF">2006-08-16T00:00:00Z</dcterms:created>
  <dcterms:modified xsi:type="dcterms:W3CDTF">2018-08-14T10:04:13Z</dcterms:modified>
</cp:coreProperties>
</file>