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6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BC02E0-2903-4310-A25F-59A969EC35C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BD66C24-EFC5-4D5D-B9CE-7951B7512AA6}">
      <dgm:prSet phldrT="[Text]" custT="1"/>
      <dgm:spPr/>
      <dgm:t>
        <a:bodyPr/>
        <a:lstStyle/>
        <a:p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Head</a:t>
          </a:r>
        </a:p>
        <a:p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Prof. Dr. B.E.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Kushare</a:t>
          </a:r>
          <a:endParaRPr lang="en-IN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5BC82F-BF12-499E-BDE5-ED6FB2C5916D}" type="parTrans" cxnId="{F3F932A6-5F85-467C-8EF3-15CD89705F72}">
      <dgm:prSet/>
      <dgm:spPr/>
      <dgm:t>
        <a:bodyPr/>
        <a:lstStyle/>
        <a:p>
          <a:endParaRPr lang="en-IN"/>
        </a:p>
      </dgm:t>
    </dgm:pt>
    <dgm:pt modelId="{34C44E97-D780-4601-8E29-A4090EFF741B}" type="sibTrans" cxnId="{F3F932A6-5F85-467C-8EF3-15CD89705F72}">
      <dgm:prSet/>
      <dgm:spPr/>
      <dgm:t>
        <a:bodyPr/>
        <a:lstStyle/>
        <a:p>
          <a:endParaRPr lang="en-IN"/>
        </a:p>
      </dgm:t>
    </dgm:pt>
    <dgm:pt modelId="{16D4E76A-13FA-45A6-BA44-6EC1B143EB18}">
      <dgm:prSet phldrT="[Text]"/>
      <dgm:spPr/>
      <dgm:t>
        <a:bodyPr/>
        <a:lstStyle/>
        <a:p>
          <a:r>
            <a:rPr lang="en-IN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Dr.</a:t>
          </a:r>
          <a:r>
            <a:rPr lang="en-IN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M.N. </a:t>
          </a:r>
          <a:r>
            <a:rPr lang="en-IN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Shelar</a:t>
          </a:r>
          <a:endParaRPr lang="en-IN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EBD802-C7D2-4CE8-9C4A-F7F99E73EF6A}" type="parTrans" cxnId="{339AF458-E149-4098-AEF1-CFA8348431BB}">
      <dgm:prSet/>
      <dgm:spPr/>
      <dgm:t>
        <a:bodyPr/>
        <a:lstStyle/>
        <a:p>
          <a:endParaRPr lang="en-IN"/>
        </a:p>
      </dgm:t>
    </dgm:pt>
    <dgm:pt modelId="{3D0EBF37-5346-46CA-97A2-974A8A89E278}" type="sibTrans" cxnId="{339AF458-E149-4098-AEF1-CFA8348431BB}">
      <dgm:prSet/>
      <dgm:spPr/>
      <dgm:t>
        <a:bodyPr/>
        <a:lstStyle/>
        <a:p>
          <a:endParaRPr lang="en-IN"/>
        </a:p>
      </dgm:t>
    </dgm:pt>
    <dgm:pt modelId="{B66E4D0F-E7DF-495B-9543-A7AA9D9DCED1}">
      <dgm:prSet phldrT="[Text]"/>
      <dgm:spPr/>
      <dgm:t>
        <a:bodyPr/>
        <a:lstStyle/>
        <a:p>
          <a:r>
            <a:rPr lang="en-IN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Prof.</a:t>
          </a:r>
          <a:r>
            <a:rPr lang="en-IN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S. </a:t>
          </a:r>
          <a:r>
            <a:rPr lang="en-IN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en-IN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IN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Dhamal</a:t>
          </a:r>
          <a:endParaRPr lang="en-IN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F27964-29F9-41DD-B7E1-E6BE59A28A60}" type="parTrans" cxnId="{83137E65-7722-4544-8FF6-AD81D6B5CEE6}">
      <dgm:prSet/>
      <dgm:spPr/>
      <dgm:t>
        <a:bodyPr/>
        <a:lstStyle/>
        <a:p>
          <a:endParaRPr lang="en-IN"/>
        </a:p>
      </dgm:t>
    </dgm:pt>
    <dgm:pt modelId="{488F1CB6-AA60-4A66-BF01-1CEB61F9A2EA}" type="sibTrans" cxnId="{83137E65-7722-4544-8FF6-AD81D6B5CEE6}">
      <dgm:prSet/>
      <dgm:spPr/>
      <dgm:t>
        <a:bodyPr/>
        <a:lstStyle/>
        <a:p>
          <a:endParaRPr lang="en-IN"/>
        </a:p>
      </dgm:t>
    </dgm:pt>
    <dgm:pt modelId="{BABB5797-DE6C-4F39-9616-D0A1193C796A}">
      <dgm:prSet phldrT="[Text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Dr. S.D.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Barhate</a:t>
          </a:r>
          <a:endParaRPr lang="en-IN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B6F55E-71BE-47A0-8531-0ECC90B8A6CC}" type="sibTrans" cxnId="{A0754232-F49D-4698-9853-703651B68F99}">
      <dgm:prSet/>
      <dgm:spPr/>
      <dgm:t>
        <a:bodyPr/>
        <a:lstStyle/>
        <a:p>
          <a:endParaRPr lang="en-IN"/>
        </a:p>
      </dgm:t>
    </dgm:pt>
    <dgm:pt modelId="{DF0AE68C-EDC8-41EF-BEFD-C93589B66060}" type="parTrans" cxnId="{A0754232-F49D-4698-9853-703651B68F99}">
      <dgm:prSet/>
      <dgm:spPr/>
      <dgm:t>
        <a:bodyPr/>
        <a:lstStyle/>
        <a:p>
          <a:endParaRPr lang="en-IN"/>
        </a:p>
      </dgm:t>
    </dgm:pt>
    <dgm:pt modelId="{5B80B566-2E97-4F72-80DF-968CBC7B524E}" type="pres">
      <dgm:prSet presAssocID="{28BC02E0-2903-4310-A25F-59A969EC35C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E7F13BB-C619-40CD-86F0-6385001B7225}" type="pres">
      <dgm:prSet presAssocID="{7BD66C24-EFC5-4D5D-B9CE-7951B7512AA6}" presName="hierRoot1" presStyleCnt="0"/>
      <dgm:spPr/>
    </dgm:pt>
    <dgm:pt modelId="{5ACC4BE6-6934-4F16-B13C-AB73F73F6B70}" type="pres">
      <dgm:prSet presAssocID="{7BD66C24-EFC5-4D5D-B9CE-7951B7512AA6}" presName="composite" presStyleCnt="0"/>
      <dgm:spPr/>
    </dgm:pt>
    <dgm:pt modelId="{DF08E59C-279C-416E-9C7D-6976F6D5A43D}" type="pres">
      <dgm:prSet presAssocID="{7BD66C24-EFC5-4D5D-B9CE-7951B7512AA6}" presName="background" presStyleLbl="node0" presStyleIdx="0" presStyleCnt="1"/>
      <dgm:spPr/>
    </dgm:pt>
    <dgm:pt modelId="{580EFA54-B579-45A1-B949-71B242A737CD}" type="pres">
      <dgm:prSet presAssocID="{7BD66C24-EFC5-4D5D-B9CE-7951B7512AA6}" presName="text" presStyleLbl="fgAcc0" presStyleIdx="0" presStyleCnt="1" custScaleX="154137" custScaleY="150348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6B02FFA-2CDF-4871-9126-4FBEF473CC43}" type="pres">
      <dgm:prSet presAssocID="{7BD66C24-EFC5-4D5D-B9CE-7951B7512AA6}" presName="hierChild2" presStyleCnt="0"/>
      <dgm:spPr/>
    </dgm:pt>
    <dgm:pt modelId="{C92DEE62-39B5-415D-B84D-3AB68F7A6AAA}" type="pres">
      <dgm:prSet presAssocID="{D5EBD802-C7D2-4CE8-9C4A-F7F99E73EF6A}" presName="Name10" presStyleLbl="parChTrans1D2" presStyleIdx="0" presStyleCnt="3"/>
      <dgm:spPr/>
      <dgm:t>
        <a:bodyPr/>
        <a:lstStyle/>
        <a:p>
          <a:endParaRPr lang="en-IN"/>
        </a:p>
      </dgm:t>
    </dgm:pt>
    <dgm:pt modelId="{D1F9D52D-5660-4419-BEED-1A9285977A7F}" type="pres">
      <dgm:prSet presAssocID="{16D4E76A-13FA-45A6-BA44-6EC1B143EB18}" presName="hierRoot2" presStyleCnt="0"/>
      <dgm:spPr/>
    </dgm:pt>
    <dgm:pt modelId="{26D8BF87-35AC-46FF-AB37-F896F0102BCE}" type="pres">
      <dgm:prSet presAssocID="{16D4E76A-13FA-45A6-BA44-6EC1B143EB18}" presName="composite2" presStyleCnt="0"/>
      <dgm:spPr/>
    </dgm:pt>
    <dgm:pt modelId="{06026D83-4E56-4DA7-BD81-F737B1E5E05F}" type="pres">
      <dgm:prSet presAssocID="{16D4E76A-13FA-45A6-BA44-6EC1B143EB18}" presName="background2" presStyleLbl="node2" presStyleIdx="0" presStyleCnt="3"/>
      <dgm:spPr/>
    </dgm:pt>
    <dgm:pt modelId="{8CA28DEE-011F-4AFA-B367-DA7EFFC06884}" type="pres">
      <dgm:prSet presAssocID="{16D4E76A-13FA-45A6-BA44-6EC1B143EB1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E6E2EC6-473A-49E3-B0D4-1256F9CB3FE1}" type="pres">
      <dgm:prSet presAssocID="{16D4E76A-13FA-45A6-BA44-6EC1B143EB18}" presName="hierChild3" presStyleCnt="0"/>
      <dgm:spPr/>
    </dgm:pt>
    <dgm:pt modelId="{ABEE8292-C7EB-4D51-A334-25B0340F68B6}" type="pres">
      <dgm:prSet presAssocID="{DF0AE68C-EDC8-41EF-BEFD-C93589B66060}" presName="Name10" presStyleLbl="parChTrans1D2" presStyleIdx="1" presStyleCnt="3"/>
      <dgm:spPr/>
      <dgm:t>
        <a:bodyPr/>
        <a:lstStyle/>
        <a:p>
          <a:endParaRPr lang="en-IN"/>
        </a:p>
      </dgm:t>
    </dgm:pt>
    <dgm:pt modelId="{01B7952D-D01F-4953-BF82-C3C13DEE3319}" type="pres">
      <dgm:prSet presAssocID="{BABB5797-DE6C-4F39-9616-D0A1193C796A}" presName="hierRoot2" presStyleCnt="0"/>
      <dgm:spPr/>
    </dgm:pt>
    <dgm:pt modelId="{51074D0E-3581-4358-B3D1-35B906D1D656}" type="pres">
      <dgm:prSet presAssocID="{BABB5797-DE6C-4F39-9616-D0A1193C796A}" presName="composite2" presStyleCnt="0"/>
      <dgm:spPr/>
    </dgm:pt>
    <dgm:pt modelId="{59834458-1B81-4CB0-BEA2-FA67EBEE13D1}" type="pres">
      <dgm:prSet presAssocID="{BABB5797-DE6C-4F39-9616-D0A1193C796A}" presName="background2" presStyleLbl="node2" presStyleIdx="1" presStyleCnt="3"/>
      <dgm:spPr/>
    </dgm:pt>
    <dgm:pt modelId="{681C4114-B667-4177-9688-E904973FCA20}" type="pres">
      <dgm:prSet presAssocID="{BABB5797-DE6C-4F39-9616-D0A1193C796A}" presName="text2" presStyleLbl="fgAcc2" presStyleIdx="1" presStyleCnt="3" custLinFactNeighborX="52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7C35BA6-ADF7-42FD-A9A8-3372E22C8551}" type="pres">
      <dgm:prSet presAssocID="{BABB5797-DE6C-4F39-9616-D0A1193C796A}" presName="hierChild3" presStyleCnt="0"/>
      <dgm:spPr/>
    </dgm:pt>
    <dgm:pt modelId="{C421A9EF-A04F-4FF1-BA64-CE109F39CCE5}" type="pres">
      <dgm:prSet presAssocID="{D6F27964-29F9-41DD-B7E1-E6BE59A28A60}" presName="Name10" presStyleLbl="parChTrans1D2" presStyleIdx="2" presStyleCnt="3"/>
      <dgm:spPr/>
      <dgm:t>
        <a:bodyPr/>
        <a:lstStyle/>
        <a:p>
          <a:endParaRPr lang="en-IN"/>
        </a:p>
      </dgm:t>
    </dgm:pt>
    <dgm:pt modelId="{69B43CBB-06D8-42F8-BE54-18792EA5B22F}" type="pres">
      <dgm:prSet presAssocID="{B66E4D0F-E7DF-495B-9543-A7AA9D9DCED1}" presName="hierRoot2" presStyleCnt="0"/>
      <dgm:spPr/>
    </dgm:pt>
    <dgm:pt modelId="{C33E5221-7EEE-4AF3-A79C-74D7A52F6B77}" type="pres">
      <dgm:prSet presAssocID="{B66E4D0F-E7DF-495B-9543-A7AA9D9DCED1}" presName="composite2" presStyleCnt="0"/>
      <dgm:spPr/>
    </dgm:pt>
    <dgm:pt modelId="{EC8A08E7-423B-4187-B750-93247D56289B}" type="pres">
      <dgm:prSet presAssocID="{B66E4D0F-E7DF-495B-9543-A7AA9D9DCED1}" presName="background2" presStyleLbl="node2" presStyleIdx="2" presStyleCnt="3"/>
      <dgm:spPr/>
    </dgm:pt>
    <dgm:pt modelId="{7502936B-471A-49FA-BA60-8C677EB6B7A4}" type="pres">
      <dgm:prSet presAssocID="{B66E4D0F-E7DF-495B-9543-A7AA9D9DCED1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FC84C2D2-371F-456B-B2BE-2113D1FEE314}" type="pres">
      <dgm:prSet presAssocID="{B66E4D0F-E7DF-495B-9543-A7AA9D9DCED1}" presName="hierChild3" presStyleCnt="0"/>
      <dgm:spPr/>
    </dgm:pt>
  </dgm:ptLst>
  <dgm:cxnLst>
    <dgm:cxn modelId="{374B8696-E0BD-4137-A251-C6580A3E5433}" type="presOf" srcId="{DF0AE68C-EDC8-41EF-BEFD-C93589B66060}" destId="{ABEE8292-C7EB-4D51-A334-25B0340F68B6}" srcOrd="0" destOrd="0" presId="urn:microsoft.com/office/officeart/2005/8/layout/hierarchy1"/>
    <dgm:cxn modelId="{76BCC59D-ED49-45FE-B068-55D080E19189}" type="presOf" srcId="{28BC02E0-2903-4310-A25F-59A969EC35CB}" destId="{5B80B566-2E97-4F72-80DF-968CBC7B524E}" srcOrd="0" destOrd="0" presId="urn:microsoft.com/office/officeart/2005/8/layout/hierarchy1"/>
    <dgm:cxn modelId="{2BC09284-A523-4228-B8AB-62CCD6A71D2D}" type="presOf" srcId="{B66E4D0F-E7DF-495B-9543-A7AA9D9DCED1}" destId="{7502936B-471A-49FA-BA60-8C677EB6B7A4}" srcOrd="0" destOrd="0" presId="urn:microsoft.com/office/officeart/2005/8/layout/hierarchy1"/>
    <dgm:cxn modelId="{54B23A7D-97A8-4B37-84EA-7AABCA41030F}" type="presOf" srcId="{16D4E76A-13FA-45A6-BA44-6EC1B143EB18}" destId="{8CA28DEE-011F-4AFA-B367-DA7EFFC06884}" srcOrd="0" destOrd="0" presId="urn:microsoft.com/office/officeart/2005/8/layout/hierarchy1"/>
    <dgm:cxn modelId="{A0754232-F49D-4698-9853-703651B68F99}" srcId="{7BD66C24-EFC5-4D5D-B9CE-7951B7512AA6}" destId="{BABB5797-DE6C-4F39-9616-D0A1193C796A}" srcOrd="1" destOrd="0" parTransId="{DF0AE68C-EDC8-41EF-BEFD-C93589B66060}" sibTransId="{5AB6F55E-71BE-47A0-8531-0ECC90B8A6CC}"/>
    <dgm:cxn modelId="{C58F8475-E57B-4D85-AAC0-C1D1E63C292F}" type="presOf" srcId="{D6F27964-29F9-41DD-B7E1-E6BE59A28A60}" destId="{C421A9EF-A04F-4FF1-BA64-CE109F39CCE5}" srcOrd="0" destOrd="0" presId="urn:microsoft.com/office/officeart/2005/8/layout/hierarchy1"/>
    <dgm:cxn modelId="{F3F932A6-5F85-467C-8EF3-15CD89705F72}" srcId="{28BC02E0-2903-4310-A25F-59A969EC35CB}" destId="{7BD66C24-EFC5-4D5D-B9CE-7951B7512AA6}" srcOrd="0" destOrd="0" parTransId="{605BC82F-BF12-499E-BDE5-ED6FB2C5916D}" sibTransId="{34C44E97-D780-4601-8E29-A4090EFF741B}"/>
    <dgm:cxn modelId="{339AF458-E149-4098-AEF1-CFA8348431BB}" srcId="{7BD66C24-EFC5-4D5D-B9CE-7951B7512AA6}" destId="{16D4E76A-13FA-45A6-BA44-6EC1B143EB18}" srcOrd="0" destOrd="0" parTransId="{D5EBD802-C7D2-4CE8-9C4A-F7F99E73EF6A}" sibTransId="{3D0EBF37-5346-46CA-97A2-974A8A89E278}"/>
    <dgm:cxn modelId="{943B3F73-D7C3-45BF-A8A9-BCA1937AA22D}" type="presOf" srcId="{7BD66C24-EFC5-4D5D-B9CE-7951B7512AA6}" destId="{580EFA54-B579-45A1-B949-71B242A737CD}" srcOrd="0" destOrd="0" presId="urn:microsoft.com/office/officeart/2005/8/layout/hierarchy1"/>
    <dgm:cxn modelId="{4C10B172-700C-472B-8F1C-0C01C09558BA}" type="presOf" srcId="{BABB5797-DE6C-4F39-9616-D0A1193C796A}" destId="{681C4114-B667-4177-9688-E904973FCA20}" srcOrd="0" destOrd="0" presId="urn:microsoft.com/office/officeart/2005/8/layout/hierarchy1"/>
    <dgm:cxn modelId="{83137E65-7722-4544-8FF6-AD81D6B5CEE6}" srcId="{7BD66C24-EFC5-4D5D-B9CE-7951B7512AA6}" destId="{B66E4D0F-E7DF-495B-9543-A7AA9D9DCED1}" srcOrd="2" destOrd="0" parTransId="{D6F27964-29F9-41DD-B7E1-E6BE59A28A60}" sibTransId="{488F1CB6-AA60-4A66-BF01-1CEB61F9A2EA}"/>
    <dgm:cxn modelId="{75498B92-F77A-4A2B-A330-71BB6FB3330B}" type="presOf" srcId="{D5EBD802-C7D2-4CE8-9C4A-F7F99E73EF6A}" destId="{C92DEE62-39B5-415D-B84D-3AB68F7A6AAA}" srcOrd="0" destOrd="0" presId="urn:microsoft.com/office/officeart/2005/8/layout/hierarchy1"/>
    <dgm:cxn modelId="{7D264CB6-69E8-4081-B539-DF6145741C24}" type="presParOf" srcId="{5B80B566-2E97-4F72-80DF-968CBC7B524E}" destId="{5E7F13BB-C619-40CD-86F0-6385001B7225}" srcOrd="0" destOrd="0" presId="urn:microsoft.com/office/officeart/2005/8/layout/hierarchy1"/>
    <dgm:cxn modelId="{29E0CAA3-91B2-403A-AC8A-349000FC3A26}" type="presParOf" srcId="{5E7F13BB-C619-40CD-86F0-6385001B7225}" destId="{5ACC4BE6-6934-4F16-B13C-AB73F73F6B70}" srcOrd="0" destOrd="0" presId="urn:microsoft.com/office/officeart/2005/8/layout/hierarchy1"/>
    <dgm:cxn modelId="{52198D5F-A2C9-4EDE-B39F-DDDDF8BDAC81}" type="presParOf" srcId="{5ACC4BE6-6934-4F16-B13C-AB73F73F6B70}" destId="{DF08E59C-279C-416E-9C7D-6976F6D5A43D}" srcOrd="0" destOrd="0" presId="urn:microsoft.com/office/officeart/2005/8/layout/hierarchy1"/>
    <dgm:cxn modelId="{D3F97763-3EC5-4CFA-BEA6-A4474FF52765}" type="presParOf" srcId="{5ACC4BE6-6934-4F16-B13C-AB73F73F6B70}" destId="{580EFA54-B579-45A1-B949-71B242A737CD}" srcOrd="1" destOrd="0" presId="urn:microsoft.com/office/officeart/2005/8/layout/hierarchy1"/>
    <dgm:cxn modelId="{5C0C8555-28E0-4E52-B3B0-AE535FEBBF6E}" type="presParOf" srcId="{5E7F13BB-C619-40CD-86F0-6385001B7225}" destId="{76B02FFA-2CDF-4871-9126-4FBEF473CC43}" srcOrd="1" destOrd="0" presId="urn:microsoft.com/office/officeart/2005/8/layout/hierarchy1"/>
    <dgm:cxn modelId="{A0B77712-6212-4904-A774-4DFCB66600E0}" type="presParOf" srcId="{76B02FFA-2CDF-4871-9126-4FBEF473CC43}" destId="{C92DEE62-39B5-415D-B84D-3AB68F7A6AAA}" srcOrd="0" destOrd="0" presId="urn:microsoft.com/office/officeart/2005/8/layout/hierarchy1"/>
    <dgm:cxn modelId="{1241BA06-9D48-4326-83B3-943C3CE37287}" type="presParOf" srcId="{76B02FFA-2CDF-4871-9126-4FBEF473CC43}" destId="{D1F9D52D-5660-4419-BEED-1A9285977A7F}" srcOrd="1" destOrd="0" presId="urn:microsoft.com/office/officeart/2005/8/layout/hierarchy1"/>
    <dgm:cxn modelId="{7A8E88F4-DD80-4BCD-9204-74EC9C52B3F8}" type="presParOf" srcId="{D1F9D52D-5660-4419-BEED-1A9285977A7F}" destId="{26D8BF87-35AC-46FF-AB37-F896F0102BCE}" srcOrd="0" destOrd="0" presId="urn:microsoft.com/office/officeart/2005/8/layout/hierarchy1"/>
    <dgm:cxn modelId="{0379C3F6-8900-4AE4-B53A-372C1AB24E9D}" type="presParOf" srcId="{26D8BF87-35AC-46FF-AB37-F896F0102BCE}" destId="{06026D83-4E56-4DA7-BD81-F737B1E5E05F}" srcOrd="0" destOrd="0" presId="urn:microsoft.com/office/officeart/2005/8/layout/hierarchy1"/>
    <dgm:cxn modelId="{13729BF1-ADBE-41D1-AD0B-214F1BA0E2FA}" type="presParOf" srcId="{26D8BF87-35AC-46FF-AB37-F896F0102BCE}" destId="{8CA28DEE-011F-4AFA-B367-DA7EFFC06884}" srcOrd="1" destOrd="0" presId="urn:microsoft.com/office/officeart/2005/8/layout/hierarchy1"/>
    <dgm:cxn modelId="{0E32A1BD-45FA-4976-919F-5F74CF04D410}" type="presParOf" srcId="{D1F9D52D-5660-4419-BEED-1A9285977A7F}" destId="{DE6E2EC6-473A-49E3-B0D4-1256F9CB3FE1}" srcOrd="1" destOrd="0" presId="urn:microsoft.com/office/officeart/2005/8/layout/hierarchy1"/>
    <dgm:cxn modelId="{0089D5D6-834D-4B93-9631-2EDA31D6D54E}" type="presParOf" srcId="{76B02FFA-2CDF-4871-9126-4FBEF473CC43}" destId="{ABEE8292-C7EB-4D51-A334-25B0340F68B6}" srcOrd="2" destOrd="0" presId="urn:microsoft.com/office/officeart/2005/8/layout/hierarchy1"/>
    <dgm:cxn modelId="{5406DC2E-1F0C-4B33-B966-654159287BC2}" type="presParOf" srcId="{76B02FFA-2CDF-4871-9126-4FBEF473CC43}" destId="{01B7952D-D01F-4953-BF82-C3C13DEE3319}" srcOrd="3" destOrd="0" presId="urn:microsoft.com/office/officeart/2005/8/layout/hierarchy1"/>
    <dgm:cxn modelId="{BE5B6122-6254-4629-9C23-EDDE9FADF013}" type="presParOf" srcId="{01B7952D-D01F-4953-BF82-C3C13DEE3319}" destId="{51074D0E-3581-4358-B3D1-35B906D1D656}" srcOrd="0" destOrd="0" presId="urn:microsoft.com/office/officeart/2005/8/layout/hierarchy1"/>
    <dgm:cxn modelId="{08B08A38-14F4-4E22-A830-5ED408DCCD1E}" type="presParOf" srcId="{51074D0E-3581-4358-B3D1-35B906D1D656}" destId="{59834458-1B81-4CB0-BEA2-FA67EBEE13D1}" srcOrd="0" destOrd="0" presId="urn:microsoft.com/office/officeart/2005/8/layout/hierarchy1"/>
    <dgm:cxn modelId="{2917AF97-407C-4CE2-9ECB-35311BC6F4B9}" type="presParOf" srcId="{51074D0E-3581-4358-B3D1-35B906D1D656}" destId="{681C4114-B667-4177-9688-E904973FCA20}" srcOrd="1" destOrd="0" presId="urn:microsoft.com/office/officeart/2005/8/layout/hierarchy1"/>
    <dgm:cxn modelId="{D6A1FFF2-D746-4818-AB78-0CBD6AA42FE3}" type="presParOf" srcId="{01B7952D-D01F-4953-BF82-C3C13DEE3319}" destId="{B7C35BA6-ADF7-42FD-A9A8-3372E22C8551}" srcOrd="1" destOrd="0" presId="urn:microsoft.com/office/officeart/2005/8/layout/hierarchy1"/>
    <dgm:cxn modelId="{E02AAD97-DA0D-4651-8615-61BE31B0C32D}" type="presParOf" srcId="{76B02FFA-2CDF-4871-9126-4FBEF473CC43}" destId="{C421A9EF-A04F-4FF1-BA64-CE109F39CCE5}" srcOrd="4" destOrd="0" presId="urn:microsoft.com/office/officeart/2005/8/layout/hierarchy1"/>
    <dgm:cxn modelId="{D79ABA28-7B67-433E-A0F3-1922C741AEFE}" type="presParOf" srcId="{76B02FFA-2CDF-4871-9126-4FBEF473CC43}" destId="{69B43CBB-06D8-42F8-BE54-18792EA5B22F}" srcOrd="5" destOrd="0" presId="urn:microsoft.com/office/officeart/2005/8/layout/hierarchy1"/>
    <dgm:cxn modelId="{FF9C1C50-1040-459C-BB71-9CDA3FE1AE52}" type="presParOf" srcId="{69B43CBB-06D8-42F8-BE54-18792EA5B22F}" destId="{C33E5221-7EEE-4AF3-A79C-74D7A52F6B77}" srcOrd="0" destOrd="0" presId="urn:microsoft.com/office/officeart/2005/8/layout/hierarchy1"/>
    <dgm:cxn modelId="{EA5028E7-9BDA-4156-AFFF-7B8452F01700}" type="presParOf" srcId="{C33E5221-7EEE-4AF3-A79C-74D7A52F6B77}" destId="{EC8A08E7-423B-4187-B750-93247D56289B}" srcOrd="0" destOrd="0" presId="urn:microsoft.com/office/officeart/2005/8/layout/hierarchy1"/>
    <dgm:cxn modelId="{048E23A3-A662-43C3-A9F7-1F724E9CC9EB}" type="presParOf" srcId="{C33E5221-7EEE-4AF3-A79C-74D7A52F6B77}" destId="{7502936B-471A-49FA-BA60-8C677EB6B7A4}" srcOrd="1" destOrd="0" presId="urn:microsoft.com/office/officeart/2005/8/layout/hierarchy1"/>
    <dgm:cxn modelId="{968400DA-F890-4EB7-8EB5-B32AA4C48501}" type="presParOf" srcId="{69B43CBB-06D8-42F8-BE54-18792EA5B22F}" destId="{FC84C2D2-371F-456B-B2BE-2113D1FEE3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94CA57-05FE-4EF3-A18E-C792E787844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3D6D2A0-77C9-4187-9F9F-A8600CE581ED}">
      <dgm:prSet phldrT="[Text]" custT="1"/>
      <dgm:spPr/>
      <dgm:t>
        <a:bodyPr/>
        <a:lstStyle/>
        <a:p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Electrical Supply: 11KV HT,  MSEDCL                       Overhead line</a:t>
          </a:r>
          <a:endParaRPr lang="en-IN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44EE30-D416-4A4D-866B-7A6DF1608295}" type="parTrans" cxnId="{A0261EA3-FFA5-4D41-9D77-BB4D816858F7}">
      <dgm:prSet/>
      <dgm:spPr/>
      <dgm:t>
        <a:bodyPr/>
        <a:lstStyle/>
        <a:p>
          <a:endParaRPr lang="en-IN"/>
        </a:p>
      </dgm:t>
    </dgm:pt>
    <dgm:pt modelId="{91D53705-7383-42E3-ACC6-B73F21B3596A}" type="sibTrans" cxnId="{A0261EA3-FFA5-4D41-9D77-BB4D816858F7}">
      <dgm:prSet/>
      <dgm:spPr/>
      <dgm:t>
        <a:bodyPr/>
        <a:lstStyle/>
        <a:p>
          <a:endParaRPr lang="en-IN"/>
        </a:p>
      </dgm:t>
    </dgm:pt>
    <dgm:pt modelId="{453BE39B-2DA5-4C69-ABDA-46EBC31ABABD}">
      <dgm:prSet phldrT="[Text]" custT="1"/>
      <dgm:spPr/>
      <dgm:t>
        <a:bodyPr/>
        <a:lstStyle/>
        <a:p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500 KVA Packaged Substation </a:t>
          </a:r>
          <a:endParaRPr lang="en-IN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F4B13C-B14B-48DC-B6D9-4AF1EF935D35}" type="parTrans" cxnId="{61FCBB07-F70C-40A3-899A-DE1480266155}">
      <dgm:prSet/>
      <dgm:spPr/>
      <dgm:t>
        <a:bodyPr/>
        <a:lstStyle/>
        <a:p>
          <a:endParaRPr lang="en-IN"/>
        </a:p>
      </dgm:t>
    </dgm:pt>
    <dgm:pt modelId="{04093AEC-42EA-41E4-9783-C7A1A6E236C1}" type="sibTrans" cxnId="{61FCBB07-F70C-40A3-899A-DE1480266155}">
      <dgm:prSet/>
      <dgm:spPr/>
      <dgm:t>
        <a:bodyPr/>
        <a:lstStyle/>
        <a:p>
          <a:endParaRPr lang="en-IN"/>
        </a:p>
      </dgm:t>
    </dgm:pt>
    <dgm:pt modelId="{4EBA9066-EA9C-423A-B730-4357406B5F8B}">
      <dgm:prSet phldrT="[Text]" custT="1"/>
      <dgm:spPr/>
      <dgm:t>
        <a:bodyPr/>
        <a:lstStyle/>
        <a:p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KV Step-down to 415V </a:t>
          </a:r>
          <a:endParaRPr lang="en-IN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9D03CC-0DFA-485B-A119-D5044A7B59EE}" type="parTrans" cxnId="{4081CB63-F31D-4C21-B36F-3D43344E6004}">
      <dgm:prSet/>
      <dgm:spPr/>
      <dgm:t>
        <a:bodyPr/>
        <a:lstStyle/>
        <a:p>
          <a:endParaRPr lang="en-IN"/>
        </a:p>
      </dgm:t>
    </dgm:pt>
    <dgm:pt modelId="{D5E3E4FD-4B1B-4015-ADAE-4C7D21BEF3AD}" type="sibTrans" cxnId="{4081CB63-F31D-4C21-B36F-3D43344E6004}">
      <dgm:prSet/>
      <dgm:spPr/>
      <dgm:t>
        <a:bodyPr/>
        <a:lstStyle/>
        <a:p>
          <a:endParaRPr lang="en-IN"/>
        </a:p>
      </dgm:t>
    </dgm:pt>
    <dgm:pt modelId="{56E1991F-8A61-4D0A-8673-D1B226A013C0}">
      <dgm:prSet custT="1"/>
      <dgm:spPr/>
      <dgm:t>
        <a:bodyPr/>
        <a:lstStyle/>
        <a:p>
          <a:r>
            <a: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Distribution: Through Underground cable network</a:t>
          </a:r>
          <a:endParaRPr lang="en-IN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194843-71A0-4413-9F31-B3454FD192BD}" type="parTrans" cxnId="{ACA56C13-1C30-4882-A076-8779DCA29030}">
      <dgm:prSet/>
      <dgm:spPr/>
      <dgm:t>
        <a:bodyPr/>
        <a:lstStyle/>
        <a:p>
          <a:endParaRPr lang="en-IN"/>
        </a:p>
      </dgm:t>
    </dgm:pt>
    <dgm:pt modelId="{96DA5408-95AB-4D1B-8A6F-C7FD228B9B33}" type="sibTrans" cxnId="{ACA56C13-1C30-4882-A076-8779DCA29030}">
      <dgm:prSet/>
      <dgm:spPr/>
      <dgm:t>
        <a:bodyPr/>
        <a:lstStyle/>
        <a:p>
          <a:endParaRPr lang="en-IN"/>
        </a:p>
      </dgm:t>
    </dgm:pt>
    <dgm:pt modelId="{53936456-81E1-485A-93A1-03BE9021FC9D}" type="pres">
      <dgm:prSet presAssocID="{C094CA57-05FE-4EF3-A18E-C792E787844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IN"/>
        </a:p>
      </dgm:t>
    </dgm:pt>
    <dgm:pt modelId="{88D8CE99-03DD-4CDC-810A-D8B7F54B8F48}" type="pres">
      <dgm:prSet presAssocID="{C094CA57-05FE-4EF3-A18E-C792E787844C}" presName="pyramid" presStyleLbl="node1" presStyleIdx="0" presStyleCnt="1"/>
      <dgm:spPr/>
    </dgm:pt>
    <dgm:pt modelId="{EAE2F7D7-A66A-4A95-998B-1E5819DE36FF}" type="pres">
      <dgm:prSet presAssocID="{C094CA57-05FE-4EF3-A18E-C792E787844C}" presName="theList" presStyleCnt="0"/>
      <dgm:spPr/>
    </dgm:pt>
    <dgm:pt modelId="{96C9A6A9-154A-4F08-8601-1BF1116216FF}" type="pres">
      <dgm:prSet presAssocID="{43D6D2A0-77C9-4187-9F9F-A8600CE581ED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4DC6163-87A3-471C-854C-3400A1BBA5B1}" type="pres">
      <dgm:prSet presAssocID="{43D6D2A0-77C9-4187-9F9F-A8600CE581ED}" presName="aSpace" presStyleCnt="0"/>
      <dgm:spPr/>
    </dgm:pt>
    <dgm:pt modelId="{14E5ECA2-A975-45D1-99FB-533957981220}" type="pres">
      <dgm:prSet presAssocID="{453BE39B-2DA5-4C69-ABDA-46EBC31ABABD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4F7F4B3-00ED-4706-A9E4-864F17FEC30F}" type="pres">
      <dgm:prSet presAssocID="{453BE39B-2DA5-4C69-ABDA-46EBC31ABABD}" presName="aSpace" presStyleCnt="0"/>
      <dgm:spPr/>
    </dgm:pt>
    <dgm:pt modelId="{1F2C1F40-3B04-4D4E-87FE-B568EF3C71C4}" type="pres">
      <dgm:prSet presAssocID="{4EBA9066-EA9C-423A-B730-4357406B5F8B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57792F1-96C7-46F7-A61B-364BC48813E6}" type="pres">
      <dgm:prSet presAssocID="{4EBA9066-EA9C-423A-B730-4357406B5F8B}" presName="aSpace" presStyleCnt="0"/>
      <dgm:spPr/>
    </dgm:pt>
    <dgm:pt modelId="{06F8BF7A-747A-43EF-A40A-0D586046648C}" type="pres">
      <dgm:prSet presAssocID="{56E1991F-8A61-4D0A-8673-D1B226A013C0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EF023C5-37AB-400C-ACDF-F68F24840EE8}" type="pres">
      <dgm:prSet presAssocID="{56E1991F-8A61-4D0A-8673-D1B226A013C0}" presName="aSpace" presStyleCnt="0"/>
      <dgm:spPr/>
    </dgm:pt>
  </dgm:ptLst>
  <dgm:cxnLst>
    <dgm:cxn modelId="{5CB77747-4CB4-467D-BE89-44D122ACDDFF}" type="presOf" srcId="{56E1991F-8A61-4D0A-8673-D1B226A013C0}" destId="{06F8BF7A-747A-43EF-A40A-0D586046648C}" srcOrd="0" destOrd="0" presId="urn:microsoft.com/office/officeart/2005/8/layout/pyramid2"/>
    <dgm:cxn modelId="{A0261EA3-FFA5-4D41-9D77-BB4D816858F7}" srcId="{C094CA57-05FE-4EF3-A18E-C792E787844C}" destId="{43D6D2A0-77C9-4187-9F9F-A8600CE581ED}" srcOrd="0" destOrd="0" parTransId="{D344EE30-D416-4A4D-866B-7A6DF1608295}" sibTransId="{91D53705-7383-42E3-ACC6-B73F21B3596A}"/>
    <dgm:cxn modelId="{F16291A1-BACF-46DB-AA41-1800FEB8001D}" type="presOf" srcId="{4EBA9066-EA9C-423A-B730-4357406B5F8B}" destId="{1F2C1F40-3B04-4D4E-87FE-B568EF3C71C4}" srcOrd="0" destOrd="0" presId="urn:microsoft.com/office/officeart/2005/8/layout/pyramid2"/>
    <dgm:cxn modelId="{B474CEEF-4BC2-4E6F-86BE-18E6CC4AD475}" type="presOf" srcId="{43D6D2A0-77C9-4187-9F9F-A8600CE581ED}" destId="{96C9A6A9-154A-4F08-8601-1BF1116216FF}" srcOrd="0" destOrd="0" presId="urn:microsoft.com/office/officeart/2005/8/layout/pyramid2"/>
    <dgm:cxn modelId="{E53DAAC6-931A-49DB-B1C2-B890AA4831A4}" type="presOf" srcId="{C094CA57-05FE-4EF3-A18E-C792E787844C}" destId="{53936456-81E1-485A-93A1-03BE9021FC9D}" srcOrd="0" destOrd="0" presId="urn:microsoft.com/office/officeart/2005/8/layout/pyramid2"/>
    <dgm:cxn modelId="{ACA56C13-1C30-4882-A076-8779DCA29030}" srcId="{C094CA57-05FE-4EF3-A18E-C792E787844C}" destId="{56E1991F-8A61-4D0A-8673-D1B226A013C0}" srcOrd="3" destOrd="0" parTransId="{12194843-71A0-4413-9F31-B3454FD192BD}" sibTransId="{96DA5408-95AB-4D1B-8A6F-C7FD228B9B33}"/>
    <dgm:cxn modelId="{61FCBB07-F70C-40A3-899A-DE1480266155}" srcId="{C094CA57-05FE-4EF3-A18E-C792E787844C}" destId="{453BE39B-2DA5-4C69-ABDA-46EBC31ABABD}" srcOrd="1" destOrd="0" parTransId="{3EF4B13C-B14B-48DC-B6D9-4AF1EF935D35}" sibTransId="{04093AEC-42EA-41E4-9783-C7A1A6E236C1}"/>
    <dgm:cxn modelId="{282A5CF6-7EEE-4A94-BA72-F7B71A8A973D}" type="presOf" srcId="{453BE39B-2DA5-4C69-ABDA-46EBC31ABABD}" destId="{14E5ECA2-A975-45D1-99FB-533957981220}" srcOrd="0" destOrd="0" presId="urn:microsoft.com/office/officeart/2005/8/layout/pyramid2"/>
    <dgm:cxn modelId="{4081CB63-F31D-4C21-B36F-3D43344E6004}" srcId="{C094CA57-05FE-4EF3-A18E-C792E787844C}" destId="{4EBA9066-EA9C-423A-B730-4357406B5F8B}" srcOrd="2" destOrd="0" parTransId="{259D03CC-0DFA-485B-A119-D5044A7B59EE}" sibTransId="{D5E3E4FD-4B1B-4015-ADAE-4C7D21BEF3AD}"/>
    <dgm:cxn modelId="{1EAE7A96-6303-4DD1-BB08-A826C9631898}" type="presParOf" srcId="{53936456-81E1-485A-93A1-03BE9021FC9D}" destId="{88D8CE99-03DD-4CDC-810A-D8B7F54B8F48}" srcOrd="0" destOrd="0" presId="urn:microsoft.com/office/officeart/2005/8/layout/pyramid2"/>
    <dgm:cxn modelId="{6343AF56-988C-4759-8027-3A943B94F783}" type="presParOf" srcId="{53936456-81E1-485A-93A1-03BE9021FC9D}" destId="{EAE2F7D7-A66A-4A95-998B-1E5819DE36FF}" srcOrd="1" destOrd="0" presId="urn:microsoft.com/office/officeart/2005/8/layout/pyramid2"/>
    <dgm:cxn modelId="{A4DAFCDD-559D-4BC7-A94B-2FCFF66421E3}" type="presParOf" srcId="{EAE2F7D7-A66A-4A95-998B-1E5819DE36FF}" destId="{96C9A6A9-154A-4F08-8601-1BF1116216FF}" srcOrd="0" destOrd="0" presId="urn:microsoft.com/office/officeart/2005/8/layout/pyramid2"/>
    <dgm:cxn modelId="{FFC65EC2-0E0B-4A77-9111-9637DEBCF3AC}" type="presParOf" srcId="{EAE2F7D7-A66A-4A95-998B-1E5819DE36FF}" destId="{54DC6163-87A3-471C-854C-3400A1BBA5B1}" srcOrd="1" destOrd="0" presId="urn:microsoft.com/office/officeart/2005/8/layout/pyramid2"/>
    <dgm:cxn modelId="{CA977B54-7C69-4187-88FE-9246797DCF5D}" type="presParOf" srcId="{EAE2F7D7-A66A-4A95-998B-1E5819DE36FF}" destId="{14E5ECA2-A975-45D1-99FB-533957981220}" srcOrd="2" destOrd="0" presId="urn:microsoft.com/office/officeart/2005/8/layout/pyramid2"/>
    <dgm:cxn modelId="{7007D8E3-4D3A-4A65-9BC8-1B72D809D6EB}" type="presParOf" srcId="{EAE2F7D7-A66A-4A95-998B-1E5819DE36FF}" destId="{C4F7F4B3-00ED-4706-A9E4-864F17FEC30F}" srcOrd="3" destOrd="0" presId="urn:microsoft.com/office/officeart/2005/8/layout/pyramid2"/>
    <dgm:cxn modelId="{D74C6B94-5417-4618-A545-26B6452A7CCD}" type="presParOf" srcId="{EAE2F7D7-A66A-4A95-998B-1E5819DE36FF}" destId="{1F2C1F40-3B04-4D4E-87FE-B568EF3C71C4}" srcOrd="4" destOrd="0" presId="urn:microsoft.com/office/officeart/2005/8/layout/pyramid2"/>
    <dgm:cxn modelId="{57A0DD70-EE46-435B-9E6A-FD7E31E9A7D8}" type="presParOf" srcId="{EAE2F7D7-A66A-4A95-998B-1E5819DE36FF}" destId="{157792F1-96C7-46F7-A61B-364BC48813E6}" srcOrd="5" destOrd="0" presId="urn:microsoft.com/office/officeart/2005/8/layout/pyramid2"/>
    <dgm:cxn modelId="{C9C5B825-1EB0-4BC0-BCD5-73928103188F}" type="presParOf" srcId="{EAE2F7D7-A66A-4A95-998B-1E5819DE36FF}" destId="{06F8BF7A-747A-43EF-A40A-0D586046648C}" srcOrd="6" destOrd="0" presId="urn:microsoft.com/office/officeart/2005/8/layout/pyramid2"/>
    <dgm:cxn modelId="{5F711EBA-51BA-4687-B094-758B496B1C37}" type="presParOf" srcId="{EAE2F7D7-A66A-4A95-998B-1E5819DE36FF}" destId="{0EF023C5-37AB-400C-ACDF-F68F24840EE8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21A9EF-A04F-4FF1-BA64-CE109F39CCE5}">
      <dsp:nvSpPr>
        <dsp:cNvPr id="0" name=""/>
        <dsp:cNvSpPr/>
      </dsp:nvSpPr>
      <dsp:spPr>
        <a:xfrm>
          <a:off x="2753752" y="2427461"/>
          <a:ext cx="1954276" cy="465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903"/>
              </a:lnTo>
              <a:lnTo>
                <a:pt x="1954276" y="316903"/>
              </a:lnTo>
              <a:lnTo>
                <a:pt x="1954276" y="4650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E8292-C7EB-4D51-A334-25B0340F68B6}">
      <dsp:nvSpPr>
        <dsp:cNvPr id="0" name=""/>
        <dsp:cNvSpPr/>
      </dsp:nvSpPr>
      <dsp:spPr>
        <a:xfrm>
          <a:off x="2708032" y="2427461"/>
          <a:ext cx="91440" cy="465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903"/>
              </a:lnTo>
              <a:lnTo>
                <a:pt x="54114" y="316903"/>
              </a:lnTo>
              <a:lnTo>
                <a:pt x="54114" y="4650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DEE62-39B5-415D-B84D-3AB68F7A6AAA}">
      <dsp:nvSpPr>
        <dsp:cNvPr id="0" name=""/>
        <dsp:cNvSpPr/>
      </dsp:nvSpPr>
      <dsp:spPr>
        <a:xfrm>
          <a:off x="799476" y="2427461"/>
          <a:ext cx="1954276" cy="465028"/>
        </a:xfrm>
        <a:custGeom>
          <a:avLst/>
          <a:gdLst/>
          <a:ahLst/>
          <a:cxnLst/>
          <a:rect l="0" t="0" r="0" b="0"/>
          <a:pathLst>
            <a:path>
              <a:moveTo>
                <a:pt x="1954276" y="0"/>
              </a:moveTo>
              <a:lnTo>
                <a:pt x="1954276" y="316903"/>
              </a:lnTo>
              <a:lnTo>
                <a:pt x="0" y="316903"/>
              </a:lnTo>
              <a:lnTo>
                <a:pt x="0" y="46502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08E59C-279C-416E-9C7D-6976F6D5A43D}">
      <dsp:nvSpPr>
        <dsp:cNvPr id="0" name=""/>
        <dsp:cNvSpPr/>
      </dsp:nvSpPr>
      <dsp:spPr>
        <a:xfrm>
          <a:off x="1521463" y="900925"/>
          <a:ext cx="2464578" cy="1526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FA54-B579-45A1-B949-71B242A737CD}">
      <dsp:nvSpPr>
        <dsp:cNvPr id="0" name=""/>
        <dsp:cNvSpPr/>
      </dsp:nvSpPr>
      <dsp:spPr>
        <a:xfrm>
          <a:off x="1699124" y="1069703"/>
          <a:ext cx="2464578" cy="15265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Head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Prof. Dr. B.E.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Kushare</a:t>
          </a:r>
          <a:endParaRPr lang="en-IN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43835" y="1114414"/>
        <a:ext cx="2375156" cy="1437114"/>
      </dsp:txXfrm>
    </dsp:sp>
    <dsp:sp modelId="{06026D83-4E56-4DA7-BD81-F737B1E5E05F}">
      <dsp:nvSpPr>
        <dsp:cNvPr id="0" name=""/>
        <dsp:cNvSpPr/>
      </dsp:nvSpPr>
      <dsp:spPr>
        <a:xfrm>
          <a:off x="0" y="2892490"/>
          <a:ext cx="1598953" cy="101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28DEE-011F-4AFA-B367-DA7EFFC06884}">
      <dsp:nvSpPr>
        <dsp:cNvPr id="0" name=""/>
        <dsp:cNvSpPr/>
      </dsp:nvSpPr>
      <dsp:spPr>
        <a:xfrm>
          <a:off x="177661" y="3061269"/>
          <a:ext cx="1598953" cy="101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Dr.</a:t>
          </a:r>
          <a:r>
            <a:rPr lang="en-IN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M.N. </a:t>
          </a:r>
          <a:r>
            <a:rPr lang="en-IN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Shelar</a:t>
          </a:r>
          <a:endParaRPr lang="en-IN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7399" y="3091007"/>
        <a:ext cx="1539477" cy="955859"/>
      </dsp:txXfrm>
    </dsp:sp>
    <dsp:sp modelId="{59834458-1B81-4CB0-BEA2-FA67EBEE13D1}">
      <dsp:nvSpPr>
        <dsp:cNvPr id="0" name=""/>
        <dsp:cNvSpPr/>
      </dsp:nvSpPr>
      <dsp:spPr>
        <a:xfrm>
          <a:off x="1962670" y="2892490"/>
          <a:ext cx="1598953" cy="101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C4114-B667-4177-9688-E904973FCA20}">
      <dsp:nvSpPr>
        <dsp:cNvPr id="0" name=""/>
        <dsp:cNvSpPr/>
      </dsp:nvSpPr>
      <dsp:spPr>
        <a:xfrm>
          <a:off x="2140332" y="3061269"/>
          <a:ext cx="1598953" cy="101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Dr. S.D. </a:t>
          </a:r>
          <a:r>
            <a:rPr lang="en-US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Barhate</a:t>
          </a:r>
          <a:endParaRPr lang="en-IN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70070" y="3091007"/>
        <a:ext cx="1539477" cy="955859"/>
      </dsp:txXfrm>
    </dsp:sp>
    <dsp:sp modelId="{EC8A08E7-423B-4187-B750-93247D56289B}">
      <dsp:nvSpPr>
        <dsp:cNvPr id="0" name=""/>
        <dsp:cNvSpPr/>
      </dsp:nvSpPr>
      <dsp:spPr>
        <a:xfrm>
          <a:off x="3908552" y="2892490"/>
          <a:ext cx="1598953" cy="1015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02936B-471A-49FA-BA60-8C677EB6B7A4}">
      <dsp:nvSpPr>
        <dsp:cNvPr id="0" name=""/>
        <dsp:cNvSpPr/>
      </dsp:nvSpPr>
      <dsp:spPr>
        <a:xfrm>
          <a:off x="4086213" y="3061269"/>
          <a:ext cx="1598953" cy="101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Prof.</a:t>
          </a:r>
          <a:r>
            <a:rPr lang="en-IN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S. </a:t>
          </a:r>
          <a:r>
            <a:rPr lang="en-IN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en-IN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IN" sz="25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Dhamal</a:t>
          </a:r>
          <a:endParaRPr lang="en-IN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5951" y="3091007"/>
        <a:ext cx="1539477" cy="9558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8CE99-03DD-4CDC-810A-D8B7F54B8F48}">
      <dsp:nvSpPr>
        <dsp:cNvPr id="0" name=""/>
        <dsp:cNvSpPr/>
      </dsp:nvSpPr>
      <dsp:spPr>
        <a:xfrm>
          <a:off x="0" y="0"/>
          <a:ext cx="4678580" cy="534265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C9A6A9-154A-4F08-8601-1BF1116216FF}">
      <dsp:nvSpPr>
        <dsp:cNvPr id="0" name=""/>
        <dsp:cNvSpPr/>
      </dsp:nvSpPr>
      <dsp:spPr>
        <a:xfrm>
          <a:off x="2339290" y="534787"/>
          <a:ext cx="3041077" cy="9495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Electrical Supply: 11KV HT,  MSEDCL                       Overhead line</a:t>
          </a:r>
          <a:endParaRPr lang="en-IN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5644" y="581141"/>
        <a:ext cx="2948369" cy="856865"/>
      </dsp:txXfrm>
    </dsp:sp>
    <dsp:sp modelId="{14E5ECA2-A975-45D1-99FB-533957981220}">
      <dsp:nvSpPr>
        <dsp:cNvPr id="0" name=""/>
        <dsp:cNvSpPr/>
      </dsp:nvSpPr>
      <dsp:spPr>
        <a:xfrm>
          <a:off x="2339290" y="1603057"/>
          <a:ext cx="3041077" cy="9495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500 KVA Packaged Substation </a:t>
          </a:r>
          <a:endParaRPr lang="en-IN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5644" y="1649411"/>
        <a:ext cx="2948369" cy="856865"/>
      </dsp:txXfrm>
    </dsp:sp>
    <dsp:sp modelId="{1F2C1F40-3B04-4D4E-87FE-B568EF3C71C4}">
      <dsp:nvSpPr>
        <dsp:cNvPr id="0" name=""/>
        <dsp:cNvSpPr/>
      </dsp:nvSpPr>
      <dsp:spPr>
        <a:xfrm>
          <a:off x="2339290" y="2671327"/>
          <a:ext cx="3041077" cy="9495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KV Step-down to 415V </a:t>
          </a:r>
          <a:endParaRPr lang="en-IN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5644" y="2717681"/>
        <a:ext cx="2948369" cy="856865"/>
      </dsp:txXfrm>
    </dsp:sp>
    <dsp:sp modelId="{06F8BF7A-747A-43EF-A40A-0D586046648C}">
      <dsp:nvSpPr>
        <dsp:cNvPr id="0" name=""/>
        <dsp:cNvSpPr/>
      </dsp:nvSpPr>
      <dsp:spPr>
        <a:xfrm>
          <a:off x="2339290" y="3739597"/>
          <a:ext cx="3041077" cy="9495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Distribution: Through Underground cable network</a:t>
          </a:r>
          <a:endParaRPr lang="en-IN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5644" y="3785951"/>
        <a:ext cx="2948369" cy="856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34D4E-7609-439E-B4F8-4FB66B801FB9}" type="datetimeFigureOut">
              <a:rPr lang="en-IN" smtClean="0"/>
              <a:t>14/08/2018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E8D22-73B8-4935-89A3-2DAC6FBE2E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977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8D22-73B8-4935-89A3-2DAC6FBE2E3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648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8D22-73B8-4935-89A3-2DAC6FBE2E36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1456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8D22-73B8-4935-89A3-2DAC6FBE2E36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3213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8D22-73B8-4935-89A3-2DAC6FBE2E36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350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23EC-2BEB-4FFA-819E-6EACB83681FF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74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5DB5E-DBCB-4EF7-B723-D76065BC4D8F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769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98EF0-F988-4A57-B843-A3405FDA5193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68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069A-1FDD-491D-BEF5-01D0E66D71D7}" type="datetime3">
              <a:rPr lang="en-US" smtClean="0"/>
              <a:t>14 August 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4501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0DDA-A311-4249-8F7F-35FE2831A8DD}" type="datetime3">
              <a:rPr lang="en-US" smtClean="0"/>
              <a:t>14 August 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6710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6BC9D-5AFB-4E99-9D0B-6AF3FC9E7B7B}" type="datetime3">
              <a:rPr lang="en-US" smtClean="0"/>
              <a:t>14 August 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9228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21E93-772A-4619-81D6-47C777DD76BB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9622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5EE5-644B-4F45-9C57-A5384A8C5C30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677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7F322-5744-4A93-9ADA-4A90ABA7D0C9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01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EB5A-5A70-4723-8BC2-3FE911830B38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6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BEAF2-83F8-4459-AC99-3FB8740D6C4B}" type="datetime3">
              <a:rPr lang="en-US" smtClean="0"/>
              <a:t>14 August 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964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4F3B-CF9C-4C10-925C-342C532C5FB8}" type="datetime3">
              <a:rPr lang="en-US" smtClean="0"/>
              <a:t>14 August 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15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A0454-47DA-40D2-A314-5665E47C3B49}" type="datetime3">
              <a:rPr lang="en-US" smtClean="0"/>
              <a:t>14 August 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28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55F4-28ED-4441-B802-1ED5765E19A0}" type="datetime3">
              <a:rPr lang="en-US" smtClean="0"/>
              <a:t>14 August 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38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BABF-829D-4E56-9275-EBE8C4C2A621}" type="datetime3">
              <a:rPr lang="en-US" smtClean="0"/>
              <a:t>14 August 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931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3AA1-3BA4-4D75-AB7D-41551705EDD4}" type="datetime3">
              <a:rPr lang="en-US" smtClean="0"/>
              <a:t>14 August 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707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F47AC-ED8A-457B-83EF-93A12E705BD7}" type="datetime3">
              <a:rPr lang="en-US" smtClean="0"/>
              <a:t>14 August 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Electrical Engineering Department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B80A95-C6C3-4F9E-94A2-BD89EC879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280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887" y="2440804"/>
            <a:ext cx="8915400" cy="2724845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Policy</a:t>
            </a:r>
            <a:endParaRPr lang="en-IN" sz="4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775652" y="5757207"/>
            <a:ext cx="11035347" cy="72962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677587" y="5326320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IN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6" name="Rectangle 1027">
            <a:extLst>
              <a:ext uri="{FF2B5EF4-FFF2-40B4-BE49-F238E27FC236}">
                <a16:creationId xmlns="" xmlns:a16="http://schemas.microsoft.com/office/drawing/2014/main" id="{A3AB1B71-32B5-42C8-9F3F-FC7E0FD53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816" y="260159"/>
            <a:ext cx="10657184" cy="1758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" indent="-6350"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defRPr/>
            </a:pPr>
            <a:endParaRPr lang="en-US" altLang="en-US" sz="1050" b="1" dirty="0">
              <a:latin typeface="Tahoma" pitchFamily="34" charset="0"/>
            </a:endParaRPr>
          </a:p>
          <a:p>
            <a:pPr marL="6350" indent="-6350"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altLang="en-US" sz="32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3200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K. </a:t>
            </a:r>
            <a:r>
              <a:rPr lang="en-US" altLang="en-US" sz="3200" dirty="0" err="1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Wagh</a:t>
            </a:r>
            <a:r>
              <a:rPr lang="en-US" altLang="en-US" sz="3200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Institute of Engineering Education &amp; Research</a:t>
            </a:r>
            <a:r>
              <a:rPr lang="en-US" altLang="en-US" sz="3200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Nashik</a:t>
            </a:r>
            <a:endParaRPr lang="en-US" altLang="en-US" sz="3200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9" descr="logo.jpg">
            <a:extLst>
              <a:ext uri="{FF2B5EF4-FFF2-40B4-BE49-F238E27FC236}">
                <a16:creationId xmlns="" xmlns:a16="http://schemas.microsoft.com/office/drawing/2014/main" id="{2B827613-B062-4E84-AC92-8E875F30A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320" y="2019034"/>
            <a:ext cx="2887038" cy="220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1</a:t>
            </a:fld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06C8-9F4F-4F01-89EC-93F62D86E024}" type="datetime3">
              <a:rPr lang="en-US" smtClean="0"/>
              <a:t>14 August 2018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07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80" y="289559"/>
            <a:ext cx="10226040" cy="5840877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IN" sz="4000" b="1" u="sng" dirty="0">
                <a:solidFill>
                  <a:srgbClr val="99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Training and awareness programmes: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Conducting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program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staff, students and society.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Active involvement of UG /PG students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awareness program in schools.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development program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faculties from various Engineering colleges.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competence enhancement program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industry professional in the area of Energy management.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shops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Grid interactive solar PV systems and Renewable Energy.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Organise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 and poster presentation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area of renewable Energy and Environmental Protection.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students to undertake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 projects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area of Energy Management </a:t>
            </a:r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10</a:t>
            </a:fld>
            <a:endParaRPr lang="en-IN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47C05-A8F3-40C7-B943-9C6474701D0A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436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4924" y="970344"/>
            <a:ext cx="8915400" cy="512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11</a:t>
            </a:fld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999072" y="2426172"/>
            <a:ext cx="9199699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8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You.....!</a:t>
            </a:r>
            <a:endParaRPr lang="en-IN" sz="8800" b="1" dirty="0">
              <a:ln/>
              <a:solidFill>
                <a:schemeClr val="accent3"/>
              </a:solidFill>
            </a:endParaRPr>
          </a:p>
          <a:p>
            <a:pPr algn="ctr"/>
            <a:endParaRPr lang="en-IN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AB409-A113-4799-935E-D4A66B3F0D7B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225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67006"/>
            <a:ext cx="10515600" cy="381634"/>
          </a:xfrm>
        </p:spPr>
        <p:txBody>
          <a:bodyPr>
            <a:normAutofit fontScale="90000"/>
          </a:bodyPr>
          <a:lstStyle/>
          <a:p>
            <a:pPr lvl="0"/>
            <a:r>
              <a:rPr lang="en-US" sz="44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 of Energy Management</a:t>
            </a:r>
            <a:r>
              <a:rPr lang="en-US" sz="4400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70344"/>
            <a:ext cx="10515600" cy="545642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in Energy efficiency to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Energy consumption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Eliminate wastages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use of good housekeeping practices</a:t>
            </a:r>
            <a:r>
              <a:rPr lang="en-IN" sz="2800" dirty="0" smtClean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Environmental degradation </a:t>
            </a:r>
          </a:p>
          <a:p>
            <a:pPr marL="0" indent="0">
              <a:buNone/>
            </a:pPr>
            <a:r>
              <a:rPr lang="en-IN" sz="4300" b="1" u="sng" dirty="0">
                <a:solidFill>
                  <a:srgbClr val="99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Energy Management Principles: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 Energy at lowest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cost.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Energy at Highest possible efficiency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low investment technologies.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Reduce, reuse and recycle.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substitution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renewable Energy </a:t>
            </a:r>
            <a:r>
              <a:rPr lang="en-IN" sz="2800" dirty="0"/>
              <a:t> 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lv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2</a:t>
            </a:fld>
            <a:endParaRPr lang="en-IN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6FC7C-CFD3-49CD-9622-2B9DAE9CC047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7329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4724" y="147337"/>
            <a:ext cx="8911687" cy="1280890"/>
          </a:xfrm>
        </p:spPr>
        <p:txBody>
          <a:bodyPr>
            <a:normAutofit/>
          </a:bodyPr>
          <a:lstStyle/>
          <a:p>
            <a:r>
              <a:rPr lang="en-IN" sz="40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IN" sz="40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structure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0681994"/>
              </p:ext>
            </p:extLst>
          </p:nvPr>
        </p:nvGraphicFramePr>
        <p:xfrm>
          <a:off x="1200780" y="436627"/>
          <a:ext cx="5685167" cy="497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>
          <a:xfrm>
            <a:off x="7190747" y="1152907"/>
            <a:ext cx="4313864" cy="521741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B. E. </a:t>
            </a: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Kushare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Professor and Head of Electrical Engineering Department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M.N. </a:t>
            </a: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Shelar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Professor,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Engineering Department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S.D.Barhate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Engineering Department 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 S. </a:t>
            </a:r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Dhamal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Professor, 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Electrical Engineering Department 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3</a:t>
            </a:fld>
            <a:endParaRPr lang="en-IN"/>
          </a:p>
        </p:txBody>
      </p:sp>
      <p:sp>
        <p:nvSpPr>
          <p:cNvPr id="26" name="Rounded Rectangle 25"/>
          <p:cNvSpPr/>
          <p:nvPr/>
        </p:nvSpPr>
        <p:spPr>
          <a:xfrm>
            <a:off x="7315198" y="1152907"/>
            <a:ext cx="3046413" cy="6454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</a:t>
            </a:r>
            <a:r>
              <a:rPr lang="en-IN" b="1" dirty="0" smtClean="0"/>
              <a:t>ertified </a:t>
            </a:r>
            <a:r>
              <a:rPr lang="en-IN" b="1" dirty="0"/>
              <a:t>Energy Auditors</a:t>
            </a:r>
            <a:endParaRPr lang="en-IN" dirty="0"/>
          </a:p>
        </p:txBody>
      </p:sp>
      <p:sp>
        <p:nvSpPr>
          <p:cNvPr id="30" name="Rounded Rectangle 29"/>
          <p:cNvSpPr/>
          <p:nvPr/>
        </p:nvSpPr>
        <p:spPr>
          <a:xfrm>
            <a:off x="7315198" y="4579000"/>
            <a:ext cx="3351213" cy="6454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/>
              <a:t>C</a:t>
            </a:r>
            <a:r>
              <a:rPr lang="en-IN" b="1" dirty="0" smtClean="0"/>
              <a:t>ertified </a:t>
            </a:r>
            <a:r>
              <a:rPr lang="en-IN" b="1" dirty="0"/>
              <a:t>Energy </a:t>
            </a:r>
            <a:r>
              <a:rPr lang="en-IN" b="1" dirty="0" smtClean="0"/>
              <a:t>Manager </a:t>
            </a:r>
            <a:endParaRPr lang="en-IN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6898-8745-4C87-971C-27C64F507885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01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5441" y="101982"/>
            <a:ext cx="9889172" cy="929640"/>
          </a:xfrm>
        </p:spPr>
        <p:txBody>
          <a:bodyPr>
            <a:normAutofit fontScale="90000"/>
          </a:bodyPr>
          <a:lstStyle/>
          <a:p>
            <a:r>
              <a:rPr lang="en-IN" sz="44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</a:t>
            </a:r>
            <a:r>
              <a:rPr lang="en-IN" sz="44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Use of Energy </a:t>
            </a:r>
            <a:r>
              <a:rPr lang="en-IN" dirty="0"/>
              <a:t/>
            </a:r>
            <a:br>
              <a:rPr lang="en-IN" dirty="0"/>
            </a:br>
            <a:r>
              <a:rPr lang="en-IN" dirty="0" smtClean="0">
                <a:solidFill>
                  <a:schemeClr val="accent2"/>
                </a:solidFill>
              </a:rPr>
              <a:t/>
            </a:r>
            <a:br>
              <a:rPr lang="en-IN" dirty="0" smtClean="0">
                <a:solidFill>
                  <a:schemeClr val="accent2"/>
                </a:solidFill>
              </a:rPr>
            </a:br>
            <a:endParaRPr lang="en-IN" dirty="0">
              <a:solidFill>
                <a:schemeClr val="accent2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270712"/>
              </p:ext>
            </p:extLst>
          </p:nvPr>
        </p:nvGraphicFramePr>
        <p:xfrm>
          <a:off x="1798320" y="970345"/>
          <a:ext cx="9357360" cy="5173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6951"/>
                <a:gridCol w="3569196"/>
                <a:gridCol w="4831213"/>
              </a:tblGrid>
              <a:tr h="470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Energy 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Energy Usage </a:t>
                      </a:r>
                      <a:endParaRPr lang="en-IN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73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Electrical energy 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Indoor and outdoor illumination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Ventilation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Air conditioning.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 Pumping.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Computers and peripherals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Laboratory Equipment’s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 shop Equipment’s 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70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LPG 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Mess and Canteen for Food preparation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0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Solar Heat Energy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 Heating </a:t>
                      </a:r>
                      <a:endParaRPr lang="en-IN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4</a:t>
            </a:fld>
            <a:endParaRPr lang="en-IN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8453E-5493-4CBB-AAE0-EA24372B2AE3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101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367" y="101982"/>
            <a:ext cx="8911687" cy="858138"/>
          </a:xfrm>
        </p:spPr>
        <p:txBody>
          <a:bodyPr>
            <a:normAutofit/>
          </a:bodyPr>
          <a:lstStyle/>
          <a:p>
            <a:r>
              <a:rPr lang="en-IN" sz="44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</a:t>
            </a:r>
            <a:r>
              <a:rPr lang="en-IN" sz="44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</a:t>
            </a:r>
            <a:r>
              <a:rPr lang="en-IN" sz="44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n-IN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35195619"/>
              </p:ext>
            </p:extLst>
          </p:nvPr>
        </p:nvGraphicFramePr>
        <p:xfrm>
          <a:off x="868031" y="787782"/>
          <a:ext cx="5380368" cy="5342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705599" y="1167125"/>
            <a:ext cx="5484811" cy="4750937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I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320 KVA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DG set with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 Mains Failure (AMF)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facility</a:t>
            </a:r>
            <a:r>
              <a:rPr lang="en-IN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IN" dirty="0" smtClean="0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detuned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 Time Power Factor Controller (RTPFC)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panel at Substation Level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5</a:t>
            </a:fld>
            <a:endParaRPr lang="en-IN"/>
          </a:p>
        </p:txBody>
      </p:sp>
      <p:sp>
        <p:nvSpPr>
          <p:cNvPr id="9" name="Rounded Rectangle 8"/>
          <p:cNvSpPr/>
          <p:nvPr/>
        </p:nvSpPr>
        <p:spPr>
          <a:xfrm>
            <a:off x="6842758" y="1152907"/>
            <a:ext cx="3810001" cy="6454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up Power Supply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42759" y="3535484"/>
            <a:ext cx="4846321" cy="6454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Reactive Power Management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EA5D-FE42-433C-A174-17A66CFCF844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8302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1478280" y="274320"/>
            <a:ext cx="3825240" cy="56845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sz="7000" b="1" u="sng" dirty="0">
                <a:solidFill>
                  <a:srgbClr val="99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Mission: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Minimise Energy consumption by use of Energy efficient Equipment’s and maximum use of day light, natural ventilation and Energy substitution.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use of renewable Energy.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Awareness about Energy conservation.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6949439" y="0"/>
            <a:ext cx="4555171" cy="6675120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 </a:t>
            </a:r>
            <a:r>
              <a:rPr lang="en-IN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efficiently utilisation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Energy resources by use of cleaner and more efficient technologies.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 faculties, students, Industry professionals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make institute the pace setter in the area of Energy conservation.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 </a:t>
            </a:r>
            <a:r>
              <a:rPr lang="en-I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related with Energy conservation among various sections of society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Enrich our experience on Energy conservation by </a:t>
            </a:r>
            <a:r>
              <a:rPr lang="en-I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of ideas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other organisations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Encourage faculty members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obtain certification as a certified Energy Auditors and Managers.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Carry out regular </a:t>
            </a:r>
            <a:r>
              <a:rPr lang="en-I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energy audit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energy conservation opportunities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Expertise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industry and other organisations in the area of Energy management by offering Energy Audit Services.</a:t>
            </a:r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6</a:t>
            </a:fld>
            <a:endParaRPr lang="en-IN"/>
          </a:p>
        </p:txBody>
      </p:sp>
      <p:sp>
        <p:nvSpPr>
          <p:cNvPr id="15" name="Right Arrow 14"/>
          <p:cNvSpPr/>
          <p:nvPr/>
        </p:nvSpPr>
        <p:spPr>
          <a:xfrm>
            <a:off x="5303520" y="1539240"/>
            <a:ext cx="1645919" cy="1641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plan to achieve</a:t>
            </a:r>
            <a:endParaRPr lang="en-IN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72ED-0790-4409-9F0C-D14B08213138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636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1" y="320040"/>
            <a:ext cx="9828212" cy="832867"/>
          </a:xfrm>
        </p:spPr>
        <p:txBody>
          <a:bodyPr>
            <a:noAutofit/>
          </a:bodyPr>
          <a:lstStyle/>
          <a:p>
            <a:r>
              <a:rPr lang="en-IN" sz="40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IN" sz="40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Action </a:t>
            </a:r>
            <a:r>
              <a:rPr lang="en-IN" sz="4000" b="1" u="sng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Plan:</a:t>
            </a:r>
            <a:r>
              <a:rPr lang="en-IN" sz="40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4000" b="1" u="sng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000" b="1" u="sng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7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0" y="1152907"/>
            <a:ext cx="9980612" cy="497753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I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</a:t>
            </a:r>
            <a:r>
              <a:rPr lang="en-IN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Energy efficiency :</a:t>
            </a:r>
            <a:endParaRPr lang="en-IN" sz="3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labelled Equipment’s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Refrigerator, Air conditioners.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of Conventional T8 36/40-watt florescent lamps by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T8 18W LED tube.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</a:t>
            </a:r>
            <a:r>
              <a:rPr lang="en-IN" sz="240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IN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 HPSV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light fixtures by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W LED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street Light Fixtures.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TFT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computer monitors.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Replacement of conventional ceiling fans by </a:t>
            </a: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BLDC ceiling Fans.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C9D3-1B29-4560-9243-39416646355E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86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304800"/>
            <a:ext cx="9904412" cy="6858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Elimination of Energy wastages</a:t>
            </a:r>
            <a:r>
              <a:rPr lang="en-IN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IN" sz="28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I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IN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IN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1" y="1325880"/>
            <a:ext cx="9904411" cy="4585342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day light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indoor illumination.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</a:t>
            </a:r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ventilation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timer switches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street light control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timer switches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class room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 keeping practices.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 tuning of temperature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setting of Air conditioners and Water coolers </a:t>
            </a:r>
          </a:p>
          <a:p>
            <a:pPr marL="0" indent="0">
              <a:buNone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8</a:t>
            </a:fld>
            <a:endParaRPr lang="en-IN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E9F3-3D21-4947-A798-E1E705889486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52980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5480" y="335279"/>
            <a:ext cx="9569132" cy="579515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Substitution: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solar water Heaters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place of Electric Geysers.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Use of Renewable Energy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Grid interactive Solar PV systems at Roof tops </a:t>
            </a:r>
          </a:p>
          <a:p>
            <a:pPr lvl="0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 Cost Optimisation: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demand optimisation by adequate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reactive power management.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PF incentive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maintenance of Power factor above 0.995 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detuned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RTPFC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eliminate risk of resonance.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tariff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by operating flexible load during off Peak Period.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lang="en-I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dual trigger RTPFC panel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optimize DG </a:t>
            </a:r>
            <a:r>
              <a:rPr lang="en-I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fuel  consumption </a:t>
            </a: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I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80A95-C6C3-4F9E-94A2-BD89EC8795E0}" type="slidenum">
              <a:rPr lang="en-IN" smtClean="0"/>
              <a:t>9</a:t>
            </a:fld>
            <a:endParaRPr lang="en-IN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0828-34D7-4615-AEDC-D48359D8539F}" type="datetime3">
              <a:rPr lang="en-US" smtClean="0"/>
              <a:t>14 August 2018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4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807</TotalTime>
  <Words>736</Words>
  <Application>Microsoft Office PowerPoint</Application>
  <PresentationFormat>Widescreen</PresentationFormat>
  <Paragraphs>138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Wisp</vt:lpstr>
      <vt:lpstr> Energy Policy</vt:lpstr>
      <vt:lpstr>Objectives of Energy Management:  </vt:lpstr>
      <vt:lpstr>Energy Management structure</vt:lpstr>
      <vt:lpstr>Types and Use of Energy   </vt:lpstr>
      <vt:lpstr>Electrical Supply System</vt:lpstr>
      <vt:lpstr>PowerPoint Presentation</vt:lpstr>
      <vt:lpstr>Energy management Action Plan: </vt:lpstr>
      <vt:lpstr>Elimination of Energy wastages  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MINAL</dc:creator>
  <cp:lastModifiedBy>MINAL</cp:lastModifiedBy>
  <cp:revision>65</cp:revision>
  <dcterms:created xsi:type="dcterms:W3CDTF">2018-07-31T11:28:25Z</dcterms:created>
  <dcterms:modified xsi:type="dcterms:W3CDTF">2018-08-14T10:49:01Z</dcterms:modified>
</cp:coreProperties>
</file>