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662" autoAdjust="0"/>
    <p:restoredTop sz="94660"/>
  </p:normalViewPr>
  <p:slideViewPr>
    <p:cSldViewPr>
      <p:cViewPr varScale="1">
        <p:scale>
          <a:sx n="69" d="100"/>
          <a:sy n="69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intmarks.unipune.ac.in/loginnext.asp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gg.kkwagh.edu.i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xam.unipune.ac.in/Pages/CollegeLogi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sz="2700" b="1" dirty="0" smtClean="0">
                <a:latin typeface="Times New Roman" pitchFamily="18" charset="0"/>
                <a:cs typeface="Times New Roman" pitchFamily="18" charset="0"/>
              </a:rPr>
              <a:t>K. K. WAGH INSTITUTE OF ENGINERING EDUCATION &amp; RESEARCH NASHIK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IN" sz="2700" b="1" dirty="0" smtClean="0">
                <a:latin typeface="Times New Roman" pitchFamily="18" charset="0"/>
                <a:cs typeface="Times New Roman" pitchFamily="18" charset="0"/>
              </a:rPr>
              <a:t>EXAM POLICY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University PRN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After uploading examination forms and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challan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of examination fees is transferred to university against all registered students then university gives number to students in First year which is unique, called as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Permanent Registration Number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(PRN), which is then required  till completion of course. </a:t>
            </a:r>
          </a:p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PRN is reflected on the hall tickets and mark sheets.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Online, In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and Theory Examination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FE and SE- 2 online exams of objective type of 25 marks each and end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exam of 50 marks.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TE and BE- Only one in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examination of 30 marks and 70 marks end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exam for TE and BE. 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/online examinations are conducted in middle time of semester.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066800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Practical/Oral/TW/Examination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SPPU declares schedule for conduction of Practical/Oral Examinations.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Internal/External Examiner appointment- 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This process is also online.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HOD appointment through Institute login.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HODs then appoint internal examiners for practical/oral examination.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Externals are appointed by the respective subject chairman’s (appointed by SPPU).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Autofit/>
          </a:bodyPr>
          <a:lstStyle/>
          <a:p>
            <a:pPr lvl="0"/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Online Marks Entry for Practical/Oral/TW/In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Every internal &amp; external examiners have their university registered User ID &amp;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passward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After exam, marks are filled and confirmed online by the examiners using the link, </a:t>
            </a:r>
            <a:r>
              <a:rPr lang="en-IN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http://intmarks.unipune.ac.in/loginnext.aspx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TW authorisation through Institute login.</a:t>
            </a:r>
          </a:p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After due date of online marks entry, university informs pending mark entry (if any) status to respective institutes. </a:t>
            </a:r>
          </a:p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Exam section informs the same to respective departments (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Exam coordinators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) to complete the pending mark entry.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990600"/>
          </a:xfrm>
        </p:spPr>
        <p:txBody>
          <a:bodyPr>
            <a:normAutofit fontScale="90000"/>
          </a:bodyPr>
          <a:lstStyle/>
          <a:p>
            <a:pPr lvl="0"/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sz="2700" b="1" dirty="0" smtClean="0">
                <a:latin typeface="Times New Roman" pitchFamily="18" charset="0"/>
                <a:cs typeface="Times New Roman" pitchFamily="18" charset="0"/>
              </a:rPr>
              <a:t>CEO, Exam coordinator, Senior Supervisor and Junior Supervisor Appointments and CAP work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CEO: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Institute appoints College Exam Officer (CEO) as per SPPU directives for three years.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institute also appoints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examination coordinators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each department for smooth conduction of the examination.</a:t>
            </a:r>
          </a:p>
          <a:p>
            <a:pPr algn="just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Internal Senior Supervisor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Insem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&amp; End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Examination: Appointment by Principal, Internal senior supervisor is senior staff member/HOD.</a:t>
            </a:r>
          </a:p>
          <a:p>
            <a:pPr algn="just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External senior supervisor: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External senior supervisor is appointed by SPPU for end semester examination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There is no external for in semester examination. </a:t>
            </a:r>
          </a:p>
          <a:p>
            <a:pPr algn="just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Junior Supervisor: 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Junior Supervisors are appointed through the department, who are teaching staff members of the department. Meeting is conducted for smooth exam conduction of exam.</a:t>
            </a:r>
          </a:p>
          <a:p>
            <a:pPr algn="just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Staff members for CAP: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Eligible staff is sent to all CAP centres for timely completion of paper assessment.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End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-Question paper downloading and distribution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Online downloading of the question papers is done by CEO in strong room through university’s highly secured and confidential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qpd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portal.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OTP is received on Principal’s and CEO’s mobile, 30-45 min before commencement of the exam. 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Question paper printing - Assistant to CEO-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Zerox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- SS- Junior supervisor.</a:t>
            </a:r>
          </a:p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All these activities are under closed circuit TV scanner. Principal is monitoring the activities in the strong room.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Queries/corrections in the question paper- CEO check frequently on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qpd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query portal and informs to SS as and when correction is received.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Unfair means cases caught by flying squad/Senior supervisor are reported to the university within three days of the incident.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Result analysis and Institute Toppers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PDF file of results is sent to college login ID by SPPU.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These results are forwarded by exam section to individual departments.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Result analysis is carried out for each subject of different classes.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Result analysis is then forwarded to the administrative office (Principal office).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List of first 3 toppers is prepared for every class of each branch and sent to account section for the Institute topper awards.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Statement of marks of students is received from SPPU generally, after 30 days of declaration of results and then it is distributed to students.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838200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Photocopy and revaluation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After declaration of results, if students are unsatisfied with their results, then student can apply for photocopy and revaluation of answer book of respective subject.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This process is again online.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Student use their registered user ID and password to apply for photocopy and revaluation.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Currently, photocopy and revaluation fees are paid to university directly.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After applying for photocopy/revaluation &amp; paying fees, university sends photocopy of answer book to students registered email.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If revaluation result is positive, university then replace student’s statement of marks and issue new mark statement to concerned student through exam section.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Grievances </a:t>
            </a:r>
            <a:r>
              <a:rPr lang="en-IN" sz="3200" b="1" dirty="0" err="1" smtClean="0">
                <a:latin typeface="Times New Roman" pitchFamily="18" charset="0"/>
                <a:cs typeface="Times New Roman" pitchFamily="18" charset="0"/>
              </a:rPr>
              <a:t>Redressal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 System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dirty="0" smtClean="0"/>
              <a:t>	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Grievances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redressal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system is formed to solve queries related to result, photocopy, exam form filling, etc.  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     There are two types of grievances related with examination: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Grievances that can be addressed by direct communication with University through Web Mail, which includes exam form, photocopy form, and revaluation form related grievances.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Grievances that can be addressed by submitting documentary evidences along with student’s application to University, which includes results reserved due to backlog/eligibility, subject absentee, name correction, etc. related grievances.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Convocation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Applying for Degree Certificate (Convocation) is necessary for students after declaration of final year result.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After convocation at university level, convocation is conducted at Institute.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Institute conducts convocation ceremony as per guidelines of SPPU.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Institute has to inform the chief guest name, date and convocation venue to the university.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During the convocation, degree certificates are issued to the passed out students by the hands of chief guest.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University has provided online portal for convocation process (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http://convocation.unipune.ac.in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All process of convocation is completed through this portal.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Brief outline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Examination policies are based on the rules and regulations of SPPU. 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All the work of Exam is monitored by Principal.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University procedures related to examination are mostly through the online system.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Policies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Eligibility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Examination Form Process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Summary &amp; Time Table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Online,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Insem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and Theory Examination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Practical/Oral Examination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CEO, Senior Supervisor and Junior Supervisor Appointments and CAP work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University Theory (End Semester) Examination Process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Result analysis/Institute Toppers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Photocopy and revaluation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Grievances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Redressal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System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Branch change/Institute Transfer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Convocation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Eligibility</a:t>
            </a:r>
            <a:br>
              <a:rPr lang="en-IN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After admission, important process as per SPPU norms is to verify the eligibility of newly admitted student for particular course in Institute. </a:t>
            </a:r>
          </a:p>
          <a:p>
            <a:pPr lvl="0" algn="just">
              <a:lnSpc>
                <a:spcPct val="150000"/>
              </a:lnSpc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It is offline process.</a:t>
            </a:r>
          </a:p>
          <a:p>
            <a:pPr lvl="0" algn="just">
              <a:lnSpc>
                <a:spcPct val="150000"/>
              </a:lnSpc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Students are instructed to fill the forms after the notification of SPPU .</a:t>
            </a:r>
          </a:p>
          <a:p>
            <a:pPr lvl="0" algn="just">
              <a:lnSpc>
                <a:spcPct val="150000"/>
              </a:lnSpc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Student has to fill university eligibility form &amp; submit it to exam section along with required documents and university eligibility fee receipt. </a:t>
            </a:r>
          </a:p>
          <a:p>
            <a:pPr lvl="0" algn="just">
              <a:lnSpc>
                <a:spcPct val="150000"/>
              </a:lnSpc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Exam section uploads eligibility details on eligibility portal of university . </a:t>
            </a:r>
          </a:p>
          <a:p>
            <a:pPr lvl="0" algn="just">
              <a:lnSpc>
                <a:spcPct val="150000"/>
              </a:lnSpc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University approves the eligibility and allot </a:t>
            </a:r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11 Digit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b="1" dirty="0" smtClean="0">
                <a:latin typeface="Times New Roman" pitchFamily="18" charset="0"/>
                <a:cs typeface="Times New Roman" pitchFamily="18" charset="0"/>
              </a:rPr>
              <a:t>Eligibility Number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to every registered student, which is necessary for filling all online forms of the University.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Examination Form Process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Every registered student (UG and PG) has to fill the examination form. </a:t>
            </a:r>
          </a:p>
          <a:p>
            <a:pPr lvl="0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Examination form filling process of SPPU is an online process. </a:t>
            </a:r>
          </a:p>
          <a:p>
            <a:pPr lvl="0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College informs students as &amp; when the process starts.</a:t>
            </a:r>
          </a:p>
          <a:p>
            <a:pPr lvl="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Exam form filling schedule</a:t>
            </a:r>
            <a:br>
              <a:rPr lang="en-IN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342900" lvl="1" indent="-342900" algn="just">
              <a:lnSpc>
                <a:spcPct val="16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Examination section prepare notice and circulate it to all students through all departments. </a:t>
            </a:r>
          </a:p>
          <a:p>
            <a:pPr marL="342900" lvl="1" indent="-342900" algn="just">
              <a:lnSpc>
                <a:spcPct val="16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CC guides students to fill the required information in exam form. </a:t>
            </a:r>
          </a:p>
          <a:p>
            <a:pPr marL="342900" lvl="1" indent="-342900" algn="just">
              <a:lnSpc>
                <a:spcPct val="16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CC verify all details and if there are any problems in form filling, they inform the same to examination section immediately.</a:t>
            </a:r>
          </a:p>
          <a:p>
            <a:pPr marL="342900" lvl="1" indent="-342900" algn="just">
              <a:lnSpc>
                <a:spcPct val="16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Problems are then solved through OMS support.</a:t>
            </a:r>
          </a:p>
          <a:p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Examination form fees payment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70000"/>
              </a:lnSpc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Exam form fees are to be paid online. </a:t>
            </a:r>
          </a:p>
          <a:p>
            <a:pPr algn="just">
              <a:lnSpc>
                <a:spcPct val="170000"/>
              </a:lnSpc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Facility of online payment is available at College Web portal (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https://engg.kkwagh.edu.in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lvl="1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College has SBI online fee collection facility that is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SBI Collect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1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Examination accountant cross verify the payments and generate reports. </a:t>
            </a:r>
          </a:p>
          <a:p>
            <a:pPr marL="342900" lvl="1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If any problem occurs in examination form payment system then it is solved by examination accountant by contacting SPPU.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Collection and approval of examination forms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>
            <a:normAutofit fontScale="70000" lnSpcReduction="20000"/>
          </a:bodyPr>
          <a:lstStyle/>
          <a:p>
            <a:pPr marL="342900" lvl="1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Exam forms and fee receipts are collected by CC. </a:t>
            </a:r>
          </a:p>
          <a:p>
            <a:pPr marL="342900" lvl="1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After verifying, CC then hand over the collected examination forms along with fee receipts to the examination section.  </a:t>
            </a:r>
          </a:p>
          <a:p>
            <a:pPr marL="342900" lvl="1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Exam section after cross check, upload the same to university portal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32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http://exam.unipune.ac.in/Pages/CollegeLogin.html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342900" lvl="1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This process is completely online. </a:t>
            </a:r>
          </a:p>
          <a:p>
            <a:pPr marL="342900" lvl="1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Backlog students submit their examination forms directly to the examination section. </a:t>
            </a:r>
          </a:p>
          <a:p>
            <a:pPr marL="342900" lvl="1" indent="-342900" algn="just">
              <a:lnSpc>
                <a:spcPct val="170000"/>
              </a:lnSpc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Examination forms after Late fees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Students who fail to fill examination form before last date of late fees, have to report to university for examination form filling (occurs rarely). </a:t>
            </a:r>
          </a:p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Such students can fill the examination form only if university allows him/her with super late &amp; fine fees.</a:t>
            </a:r>
          </a:p>
          <a:p>
            <a:pPr marL="3429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Institute provide reference letter to student regarding his/her request.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1316</Words>
  <Application>Microsoft Office PowerPoint</Application>
  <PresentationFormat>On-screen Show (4:3)</PresentationFormat>
  <Paragraphs>116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K. K. WAGH INSTITUTE OF ENGINERING EDUCATION &amp; RESEARCH NASHIK    EXAM POLICY </vt:lpstr>
      <vt:lpstr>Brief outline</vt:lpstr>
      <vt:lpstr>Policies</vt:lpstr>
      <vt:lpstr>Eligibility </vt:lpstr>
      <vt:lpstr>Examination Form Process</vt:lpstr>
      <vt:lpstr>Exam form filling schedule </vt:lpstr>
      <vt:lpstr>Examination form fees payment</vt:lpstr>
      <vt:lpstr>Collection and approval of examination forms</vt:lpstr>
      <vt:lpstr>Examination forms after Late fees</vt:lpstr>
      <vt:lpstr>University PRN</vt:lpstr>
      <vt:lpstr>Online, In sem and Theory Examination</vt:lpstr>
      <vt:lpstr>Practical/Oral/TW/Examination</vt:lpstr>
      <vt:lpstr> Online Marks Entry for Practical/Oral/TW/In sem </vt:lpstr>
      <vt:lpstr> CEO, Exam coordinator, Senior Supervisor and Junior Supervisor Appointments and CAP work </vt:lpstr>
      <vt:lpstr> End sem-Question paper downloading and distribution </vt:lpstr>
      <vt:lpstr>Result analysis and Institute Toppers</vt:lpstr>
      <vt:lpstr>Photocopy and revaluation</vt:lpstr>
      <vt:lpstr>Grievances Redressal System</vt:lpstr>
      <vt:lpstr>Convocation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K. K. WAGH INSTITUTE OF ENGINERING EDUCATION &amp; RESEARCH NASHIK    EXAMINATION POLICY </dc:title>
  <dc:creator>jainsir-pc</dc:creator>
  <cp:lastModifiedBy>hp</cp:lastModifiedBy>
  <cp:revision>62</cp:revision>
  <dcterms:created xsi:type="dcterms:W3CDTF">2006-08-16T00:00:00Z</dcterms:created>
  <dcterms:modified xsi:type="dcterms:W3CDTF">2018-08-14T10:52:49Z</dcterms:modified>
</cp:coreProperties>
</file>