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61" r:id="rId5"/>
    <p:sldId id="262" r:id="rId6"/>
    <p:sldId id="265" r:id="rId7"/>
    <p:sldId id="264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E1CB7-706A-486B-A05D-84250A27CD80}" type="datetimeFigureOut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42977-6C45-4C7F-84E9-EB595C358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165-03A9-404E-ABFB-B3E298796FEF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3FA6-296A-441B-94FB-FE3DBE4E885D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57D5-EE00-452B-91A3-7653AE3B83B6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5044-05B5-48C9-B3BC-F49A5A3FE47F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C71E-5918-4E87-937F-E23E30CB7212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C1961-34E2-4BD1-A088-8ADB6B2790D2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D82E-EB0F-4B65-944E-31E0300C5473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C7AD-95A6-4FB1-8774-6AAFB9B21D48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FC97-2D88-4FF9-9166-259AD6316B3F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A06D0-1FA1-402B-8EC6-2528D2179733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CEF7-4F68-42BA-BD1B-1A831779F99B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5AF22-DAD2-48E0-AA4C-4DB2CE1A8795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FD4C9-B627-4A0D-BA9A-3E4AB97E9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ostel 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828800"/>
            <a:ext cx="3886200" cy="29108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48768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Hostel Policy (Rules and Regulation)</a:t>
            </a: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Boys/Girls Hostel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K.K.Wagh Institute of Engineering Education and Research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Nashik-422003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KKWIE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1" y="1"/>
            <a:ext cx="2374490" cy="1371600"/>
          </a:xfrm>
          <a:prstGeom prst="rect">
            <a:avLst/>
          </a:prstGeom>
        </p:spPr>
      </p:pic>
      <p:pic>
        <p:nvPicPr>
          <p:cNvPr id="7" name="Picture 6" descr="images Geta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3200" y="1828800"/>
            <a:ext cx="4978400" cy="2895600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0A0F-3518-419D-85A1-45680DA6B5A7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1</a:t>
            </a:fld>
            <a:r>
              <a:rPr lang="en-US" dirty="0" smtClean="0"/>
              <a:t>/08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1"/>
            <a:ext cx="8458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Intake Capacity of Hostel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B.E. Program:</a:t>
            </a:r>
          </a:p>
          <a:p>
            <a:pPr algn="ctr"/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Boys  : 200 </a:t>
            </a:r>
          </a:p>
          <a:p>
            <a:pPr algn="ctr"/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Seat reserve for Direct Second year student= 10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Girls : 150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Seat reserves for F.E. student =76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Seat reserve for Direct Second year student= 10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Fee Structure (For Boys &amp; Girls Hostel)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Hostel Fess for regular students: Rs. 58,300/ year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Hostel Deposit for all students (Refundable) : Rs.3000/Student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8EA2-B0B2-4BCD-91A7-3A0CE4282C50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2</a:t>
            </a:fld>
            <a:r>
              <a:rPr lang="en-US" dirty="0" smtClean="0"/>
              <a:t>/08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1"/>
            <a:ext cx="8382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Eligibility Criteria for Hostel Admission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admission are branch wise and on merit basis and as per state Govt. reservation rules.</a:t>
            </a:r>
          </a:p>
          <a:p>
            <a:pPr marL="342900" indent="-3429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Merit list is prepared on CGPA without backlog courses. The student having backlog courses will be given second preference in hostel admission.</a:t>
            </a:r>
          </a:p>
          <a:p>
            <a:pPr marL="342900" indent="-3429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student found in misconduct in hostel is not be eligible for hostel admission.</a:t>
            </a:r>
          </a:p>
          <a:p>
            <a:pPr marL="342900" indent="-3429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mandatory to pay full hostel fee by Demand Draft in favor of K.K.Wagh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Engg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./Poly. Hostel payable at Nashik</a:t>
            </a:r>
          </a:p>
          <a:p>
            <a:pPr marL="342900" indent="-3429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Hostel administration reserves the right to deny admission or cancel admission at any stage.</a:t>
            </a:r>
          </a:p>
          <a:p>
            <a:pPr marL="342900" indent="-3429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Hostel facility is only for four years.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01D1-794B-476C-A9A2-70E8E4EF8765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3</a:t>
            </a:fld>
            <a:r>
              <a:rPr lang="en-US" dirty="0" smtClean="0"/>
              <a:t>/08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09600"/>
            <a:ext cx="84582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Rules for the Boys / Girls Hostel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Admission: </a:t>
            </a: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Separate application should be filled for respective hostel</a:t>
            </a:r>
          </a:p>
          <a:p>
            <a:pPr marL="342900" indent="-3429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After admission, student should occupy the room within 5 days. Otherwise the admission stands cancelled and fees shall not be refunded. For genuine reason, permission to occupy the room can be obtained by giving an application to the Principal/Rector.</a:t>
            </a:r>
          </a:p>
          <a:p>
            <a:pPr marL="342900" indent="-3429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Rector reserves right to allot the room .Student is not allowed to change the room without permission of the Rector.</a:t>
            </a:r>
          </a:p>
          <a:p>
            <a:pPr marL="342900" indent="-3429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According to the rules of the university/MSBTE the student will have to undergo medical checkup.</a:t>
            </a:r>
          </a:p>
          <a:p>
            <a:pPr marL="342900" indent="-3429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Principal and Rector have the right to cancel the admission of the student, for misbehavior or any other reason.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F800-43D5-427A-8E9C-C57F155BFA0C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4</a:t>
            </a:fld>
            <a:r>
              <a:rPr lang="en-US" dirty="0" smtClean="0"/>
              <a:t>/08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4582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Rules for the Boys / Girls Hostel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Fees: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student shall pay total fees for respective academic year. No fee will be refunded for leaving the hostel in between the academic year.</a:t>
            </a:r>
          </a:p>
          <a:p>
            <a:pPr marL="342900" indent="-3429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Before leaving the Hostel, the student should take clearance certificate from the Rector for the refund of the deposit.</a:t>
            </a:r>
          </a:p>
          <a:p>
            <a:pPr marL="342900" indent="-3429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Deposit will be refunded only in the month of January and August. </a:t>
            </a:r>
          </a:p>
          <a:p>
            <a:pPr marL="342900" indent="-342900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1BCB-CDD3-4FBE-972D-BA7A344ED678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5</a:t>
            </a:fld>
            <a:r>
              <a:rPr lang="en-US" dirty="0" smtClean="0"/>
              <a:t>/08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4582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Rules for the Boys / Girls Hostel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Residence:</a:t>
            </a: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students should keep the Hostel neat and clean.</a:t>
            </a: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any furniture or other things Misuse or broken/lost the students have to pay for it. </a:t>
            </a: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While leaving the room the light/Fan or other electronic gadgets should be turn off.</a:t>
            </a: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students should not keep any valuable items in the room. Institute will not be responsible for the loss of the same</a:t>
            </a: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Students are not allowed to  leave hostel between 9 p.m. to 7 a.m. Attendance will be taken between 7.00 p.m. to 9.00 p.m. </a:t>
            </a: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Student should apply for a night out one day in advance, and get the permission of the Rector. After the out stay, the student should submit the letter from guardian or parent to Rector.</a:t>
            </a: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Students must enter their name in Leave Register before leaving the Hostel and after coming back from leave.</a:t>
            </a: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 visitors should be entertained in the Hostel premises for long time.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22EB2-EE2E-4702-A945-B161D28F6285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6</a:t>
            </a:fld>
            <a:r>
              <a:rPr lang="en-US" dirty="0" smtClean="0"/>
              <a:t>/08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4582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Rules for the Boys / Girls Hostel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Mess:</a:t>
            </a: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Food from the mess should not be carried to the Hostel rooms.</a:t>
            </a:r>
          </a:p>
          <a:p>
            <a:pPr marL="342900" indent="-3429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Furniture and other things in the mess should be handled properly.</a:t>
            </a:r>
          </a:p>
          <a:p>
            <a:pPr marL="342900" indent="-342900" algn="just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Students should not waste food </a:t>
            </a:r>
          </a:p>
          <a:p>
            <a:pPr marL="342900" indent="-342900" algn="just">
              <a:buAutoNum type="arabi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Breakfast  Time	:  7.00 A.M. to 8.30 A.M.</a:t>
            </a:r>
          </a:p>
          <a:p>
            <a:pPr marL="342900" indent="-34290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Lunch Time		: 10 A.M. to 1.15 P.M.</a:t>
            </a:r>
          </a:p>
          <a:p>
            <a:pPr marL="342900" indent="-342900" algn="just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Dinner Time 		: 7.00 P.M. to 9.00 P.M.</a:t>
            </a:r>
          </a:p>
          <a:p>
            <a:pPr marL="342900" indent="-3429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ECAD-FB99-4BBD-8F09-BD76BE608A28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7</a:t>
            </a:fld>
            <a:r>
              <a:rPr lang="en-US" dirty="0" smtClean="0"/>
              <a:t>/8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458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Rules for the Boys / Girls Hostel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General: </a:t>
            </a: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student is ill, the Rector should be informed immediately.</a:t>
            </a: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Parents, friends and passed out students are not allowed to stay in the Hostel.</a:t>
            </a:r>
          </a:p>
          <a:p>
            <a:pPr marL="342900" indent="-342900" algn="just">
              <a:buFontTx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Ragging, Smoking, Drugs, Alcohol or playing cards in Hostel premises is strictly prohibited.</a:t>
            </a: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Any suggestion or complaint should be given in writing to the Rector or using Suggestion box.</a:t>
            </a: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Take the prior permission of Rector for Social gathering or any other activity in hostel premises. </a:t>
            </a: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Visiting hours for Visitors : 5 p.m. to 7 p.m. for boys students and 5 p.m. to 8.00 p.m. for girls student </a:t>
            </a:r>
          </a:p>
          <a:p>
            <a:pPr marL="342900" indent="-342900" algn="just"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Visitors should enter their name in visitor’s book</a:t>
            </a:r>
          </a:p>
          <a:p>
            <a:pPr marL="342900" indent="-342900" algn="just">
              <a:buFontTx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After completion of the semester, the student should leave the Hostel within 3 days. For further stay, permission of Rector should be taken.</a:t>
            </a:r>
          </a:p>
          <a:p>
            <a:pPr marL="342900" indent="-342900"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C613-1AB3-46F7-BE75-69EDB082D886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8</a:t>
            </a:fld>
            <a:r>
              <a:rPr lang="en-US" dirty="0" smtClean="0"/>
              <a:t>/08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5044-05B5-48C9-B3BC-F49A5A3FE47F}" type="datetime1">
              <a:rPr lang="en-US" smtClean="0"/>
              <a:pPr/>
              <a:t>14-Aug-2018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D4C9-B627-4A0D-BA9A-3E4AB97E959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25146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B050"/>
                </a:solidFill>
                <a:latin typeface="Arial Black" pitchFamily="34" charset="0"/>
              </a:rPr>
              <a:t>Thank you!!!</a:t>
            </a:r>
            <a:endParaRPr lang="en-US" sz="3200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776</Words>
  <Application>Microsoft Office PowerPoint</Application>
  <PresentationFormat>On-screen Show (4:3)</PresentationFormat>
  <Paragraphs>103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mech26</dc:creator>
  <cp:lastModifiedBy>mech26</cp:lastModifiedBy>
  <cp:revision>49</cp:revision>
  <dcterms:created xsi:type="dcterms:W3CDTF">2018-08-14T03:19:10Z</dcterms:created>
  <dcterms:modified xsi:type="dcterms:W3CDTF">2018-08-14T10:54:22Z</dcterms:modified>
</cp:coreProperties>
</file>